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45" r:id="rId2"/>
    <p:sldId id="582" r:id="rId3"/>
    <p:sldId id="594" r:id="rId4"/>
    <p:sldId id="545" r:id="rId5"/>
    <p:sldId id="595" r:id="rId6"/>
    <p:sldId id="596" r:id="rId7"/>
    <p:sldId id="597" r:id="rId8"/>
    <p:sldId id="598" r:id="rId9"/>
    <p:sldId id="599" r:id="rId10"/>
    <p:sldId id="600" r:id="rId11"/>
    <p:sldId id="584" r:id="rId12"/>
    <p:sldId id="585" r:id="rId13"/>
    <p:sldId id="587" r:id="rId14"/>
    <p:sldId id="581" r:id="rId15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FDFD"/>
    <a:srgbClr val="000099"/>
    <a:srgbClr val="F8F8F8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30" autoAdjust="0"/>
  </p:normalViewPr>
  <p:slideViewPr>
    <p:cSldViewPr>
      <p:cViewPr varScale="1">
        <p:scale>
          <a:sx n="131" d="100"/>
          <a:sy n="131" d="100"/>
        </p:scale>
        <p:origin x="966" y="13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F6F99-98DA-4124-B7C8-E944A034A47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BA48-6401-426C-9560-FCC9BDA8F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94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04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503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41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30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509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4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9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1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55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6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80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BA48-6401-426C-9560-FCC9BDA8F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3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829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42469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2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37426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20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94127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417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2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9604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46006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9300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668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54502-AB8D-4604-9AD6-4EFA145770E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03607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54502-AB8D-4604-9AD6-4EFA145770E8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ACCC6-E21A-4452-A1CE-7C77911EA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53D3516-3ECF-402F-A144-8C75BF01F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" r="7515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F77DA6-A943-4C31-BC6B-B6013C51C70D}"/>
              </a:ext>
            </a:extLst>
          </p:cNvPr>
          <p:cNvSpPr txBox="1"/>
          <p:nvPr/>
        </p:nvSpPr>
        <p:spPr>
          <a:xfrm>
            <a:off x="0" y="536865"/>
            <a:ext cx="9144000" cy="232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</a:t>
            </a:r>
            <a:r>
              <a:rPr lang="ru-RU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РИСТОС</a:t>
            </a:r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ВОСКРЕС!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F35236-D394-4AB5-8486-2FA7737DAE92}"/>
              </a:ext>
            </a:extLst>
          </p:cNvPr>
          <p:cNvSpPr/>
          <p:nvPr/>
        </p:nvSpPr>
        <p:spPr>
          <a:xfrm>
            <a:off x="0" y="2910053"/>
            <a:ext cx="9144000" cy="8835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ВОИСТИНУ ВОСКРЕС!</a:t>
            </a:r>
            <a:endParaRPr lang="ru-BY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А другие ученики приплыли в лодке, — ибо недалеко были от земли, локтей около двухсот, — таща сеть с рыбою. </a:t>
            </a:r>
            <a:r>
              <a:rPr lang="ru-RU" sz="28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Когда же вышли на землю, видят разложенный огонь и на нем лежащую рыбу и хлеб. </a:t>
            </a:r>
            <a:r>
              <a:rPr lang="ru-RU" sz="28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Иисус говорит им: принесите рыбы, которую вы теперь поймали. </a:t>
            </a:r>
            <a:r>
              <a:rPr lang="ru-RU" sz="28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Симон Петр пошел и вытащил на землю сеть, наполненную большими рыбами, которых было сто пятьдесят три; и при таком множестве не прорвалась сеть. </a:t>
            </a:r>
            <a:r>
              <a:rPr lang="ru-RU" sz="28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Иисус говорит им: придите, обедайте. Из учеников же никто не смел спросить Его: «кто Ты?», зная, что это Господь.</a:t>
            </a:r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 </a:t>
            </a:r>
            <a:endParaRPr lang="ru-RU" sz="36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21:3-12</a:t>
            </a:r>
          </a:p>
        </p:txBody>
      </p:sp>
    </p:spTree>
    <p:extLst>
      <p:ext uri="{BB962C8B-B14F-4D97-AF65-F5344CB8AC3E}">
        <p14:creationId xmlns:p14="http://schemas.microsoft.com/office/powerpoint/2010/main" val="1189487750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6EC35E-663C-4080-8D03-C62AC39923BF}"/>
              </a:ext>
            </a:extLst>
          </p:cNvPr>
          <p:cNvSpPr/>
          <p:nvPr/>
        </p:nvSpPr>
        <p:spPr>
          <a:xfrm>
            <a:off x="461266" y="49188"/>
            <a:ext cx="828719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ПОЧЕМУ МЫ МОЖЕМ НЕ УЗНАТЬ</a:t>
            </a:r>
          </a:p>
          <a:p>
            <a:r>
              <a:rPr lang="ru-RU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ВОСКРЕСШЕГО ХРИСТА?</a:t>
            </a:r>
            <a:endParaRPr lang="ru-RU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00E44F8-BEBD-411A-A913-E956C2265088}"/>
              </a:ext>
            </a:extLst>
          </p:cNvPr>
          <p:cNvCxnSpPr/>
          <p:nvPr/>
        </p:nvCxnSpPr>
        <p:spPr>
          <a:xfrm>
            <a:off x="-108520" y="1489348"/>
            <a:ext cx="63367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C20824-C54D-47B3-B999-09EFEE4333E8}"/>
              </a:ext>
            </a:extLst>
          </p:cNvPr>
          <p:cNvSpPr/>
          <p:nvPr/>
        </p:nvSpPr>
        <p:spPr>
          <a:xfrm>
            <a:off x="-767" y="1417340"/>
            <a:ext cx="180020" cy="180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36B312-9628-48F5-8BC3-AB605BAD674C}"/>
              </a:ext>
            </a:extLst>
          </p:cNvPr>
          <p:cNvSpPr/>
          <p:nvPr/>
        </p:nvSpPr>
        <p:spPr>
          <a:xfrm>
            <a:off x="179253" y="1674395"/>
            <a:ext cx="8857243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ru-RU" sz="2700" dirty="0">
                <a:solidFill>
                  <a:schemeClr val="bg1"/>
                </a:solidFill>
              </a:rPr>
              <a:t>Господь не даёт Себя увидеть сразу в происходящем потому, что Он хочет преподать нам </a:t>
            </a:r>
            <a:r>
              <a:rPr lang="ru-RU" sz="2700" b="1" dirty="0">
                <a:solidFill>
                  <a:srgbClr val="FFFF00"/>
                </a:solidFill>
              </a:rPr>
              <a:t>ВАЖНЫЙ УРОК</a:t>
            </a:r>
            <a:r>
              <a:rPr lang="ru-RU" sz="2700" dirty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ru-RU" sz="2700" dirty="0">
                <a:solidFill>
                  <a:schemeClr val="bg1"/>
                </a:solidFill>
              </a:rPr>
              <a:t>Наши знания, логика, здравый смысл и жизненный опыт не позволяют нам увидеть действия Бога и узнать Христа. Чтобы узнать Христа нам </a:t>
            </a:r>
            <a:r>
              <a:rPr lang="ru-RU" sz="2700" b="1" dirty="0">
                <a:solidFill>
                  <a:srgbClr val="FFFF00"/>
                </a:solidFill>
              </a:rPr>
              <a:t>НУЖНА ВЕРА</a:t>
            </a:r>
            <a:r>
              <a:rPr lang="ru-RU" sz="2700" dirty="0">
                <a:solidFill>
                  <a:schemeClr val="bg1"/>
                </a:solidFill>
              </a:rPr>
              <a:t>!</a:t>
            </a:r>
          </a:p>
          <a:p>
            <a:pPr marL="457200" lvl="0" indent="-457200">
              <a:spcAft>
                <a:spcPts val="1600"/>
              </a:spcAft>
              <a:buFont typeface="Wingdings" panose="05000000000000000000" pitchFamily="2" charset="2"/>
              <a:buChar char="v"/>
            </a:pPr>
            <a:r>
              <a:rPr lang="ru-RU" sz="2700" b="1" dirty="0">
                <a:solidFill>
                  <a:srgbClr val="FFFF00"/>
                </a:solidFill>
              </a:rPr>
              <a:t>ДУХОВНОЕ ПРОЗРЕНИЕ </a:t>
            </a:r>
            <a:r>
              <a:rPr lang="ru-RU" sz="2700" dirty="0">
                <a:solidFill>
                  <a:schemeClr val="bg1"/>
                </a:solidFill>
              </a:rPr>
              <a:t>происходит не сразу и не у всех, поэтому и воскресшего Христа мы можем узнать не сразу и даже не все одновременно.</a:t>
            </a:r>
          </a:p>
        </p:txBody>
      </p:sp>
    </p:spTree>
    <p:extLst>
      <p:ext uri="{BB962C8B-B14F-4D97-AF65-F5344CB8AC3E}">
        <p14:creationId xmlns:p14="http://schemas.microsoft.com/office/powerpoint/2010/main" val="5062878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A39999E6-EA02-42C0-B339-E80241D8E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5" t="29859" r="22" b="17241"/>
          <a:stretch/>
        </p:blipFill>
        <p:spPr bwMode="auto">
          <a:xfrm>
            <a:off x="0" y="0"/>
            <a:ext cx="925252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4211960" y="164743"/>
            <a:ext cx="48245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</a:rPr>
              <a:t>«…ибо, где двое или трое собраны во имя Мое, там Я посреди них.»</a:t>
            </a:r>
            <a:endParaRPr lang="ru-RU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0799DA-9F10-4205-B621-8F5523C962D2}"/>
              </a:ext>
            </a:extLst>
          </p:cNvPr>
          <p:cNvSpPr txBox="1"/>
          <p:nvPr/>
        </p:nvSpPr>
        <p:spPr>
          <a:xfrm>
            <a:off x="5436096" y="5049678"/>
            <a:ext cx="2376264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Матфея 18:20</a:t>
            </a:r>
          </a:p>
        </p:txBody>
      </p:sp>
    </p:spTree>
    <p:extLst>
      <p:ext uri="{BB962C8B-B14F-4D97-AF65-F5344CB8AC3E}">
        <p14:creationId xmlns:p14="http://schemas.microsoft.com/office/powerpoint/2010/main" val="192419659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09228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44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Поэтому мы всегда спокойны, даже зная, что пока мы находимся в своем земном теле, мы удалены от Господа; </a:t>
            </a:r>
            <a:r>
              <a:rPr lang="ru-RU" sz="44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ведь </a:t>
            </a:r>
            <a:r>
              <a:rPr lang="ru-RU" sz="4400" b="1" i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мы руководствуемся верой, а не тем, что мы видим</a:t>
            </a:r>
            <a:r>
              <a:rPr lang="ru-RU" sz="4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ru-RU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9600" b="1" i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0BF8B-910E-4387-909E-5513EF78855D}"/>
              </a:ext>
            </a:extLst>
          </p:cNvPr>
          <p:cNvSpPr txBox="1"/>
          <p:nvPr/>
        </p:nvSpPr>
        <p:spPr>
          <a:xfrm>
            <a:off x="5940152" y="5049678"/>
            <a:ext cx="2880320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Коринфянам 5:6,7</a:t>
            </a:r>
          </a:p>
        </p:txBody>
      </p:sp>
    </p:spTree>
    <p:extLst>
      <p:ext uri="{BB962C8B-B14F-4D97-AF65-F5344CB8AC3E}">
        <p14:creationId xmlns:p14="http://schemas.microsoft.com/office/powerpoint/2010/main" val="120533909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D7ADC5-3873-46A0-B5DA-C095CD35E291}"/>
              </a:ext>
            </a:extLst>
          </p:cNvPr>
          <p:cNvSpPr/>
          <p:nvPr/>
        </p:nvSpPr>
        <p:spPr>
          <a:xfrm>
            <a:off x="-12088" y="0"/>
            <a:ext cx="9143999" cy="954107"/>
          </a:xfrm>
          <a:prstGeom prst="rect">
            <a:avLst/>
          </a:prstGeom>
          <a:solidFill>
            <a:schemeClr val="tx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BF53B3-4CF3-4133-BCA1-D6E957170D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8" r="5082"/>
          <a:stretch/>
        </p:blipFill>
        <p:spPr>
          <a:xfrm>
            <a:off x="-12087" y="0"/>
            <a:ext cx="9156088" cy="5715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F39682-5187-4BA5-8560-5DC7E544219C}"/>
              </a:ext>
            </a:extLst>
          </p:cNvPr>
          <p:cNvSpPr txBox="1"/>
          <p:nvPr/>
        </p:nvSpPr>
        <p:spPr>
          <a:xfrm>
            <a:off x="-612576" y="769268"/>
            <a:ext cx="5796136" cy="1840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</a:t>
            </a:r>
            <a:r>
              <a:rPr lang="ru-R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РИСТОС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ВОСКРЕС!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5867AC7-085E-4708-8B41-DF14B55C7AA6}"/>
              </a:ext>
            </a:extLst>
          </p:cNvPr>
          <p:cNvSpPr/>
          <p:nvPr/>
        </p:nvSpPr>
        <p:spPr>
          <a:xfrm>
            <a:off x="0" y="2735836"/>
            <a:ext cx="4644008" cy="6333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ВОИСТИНУ ВОСКРЕС!</a:t>
            </a:r>
            <a:endParaRPr lang="ru-BY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8188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21196"/>
            <a:ext cx="878497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5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Итак, ученики опять возвратились к себе. </a:t>
            </a:r>
            <a:r>
              <a:rPr lang="ru-RU" sz="25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А Мария стояла у гроба и плакала. И, когда плакала, наклонилась во гроб, </a:t>
            </a:r>
            <a:r>
              <a:rPr lang="ru-RU" sz="25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видит двух Ангелов, в белом одеянии сидящих, одного у главы и другого у ног, где лежало тело Иисуса.</a:t>
            </a:r>
          </a:p>
          <a:p>
            <a:r>
              <a:rPr lang="ru-RU" sz="25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13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они говорят ей: жена! что ты плачешь? Говорит им: унесли Господа моего, и не знаю, где положили Его. </a:t>
            </a:r>
          </a:p>
          <a:p>
            <a:r>
              <a:rPr lang="ru-RU" sz="25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14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Сказав сие, обратилась назад и увидела Иисуса стоящего; но не узнала, что это Иисус. </a:t>
            </a:r>
            <a:r>
              <a:rPr lang="ru-RU" sz="25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Иисус говорит ей: жена! что ты плачешь? кого ищешь? Она, думая, что это садовник, говорит Ему: господин! если ты вынес Его, скажи мне, где ты положил Его, и я возьму Его. </a:t>
            </a:r>
            <a:r>
              <a:rPr lang="ru-RU" sz="25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Иисус говорит ей: Мария! Она, обратившись, говорит Ему: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Раввуни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́! — что значит: «Учитель!»»</a:t>
            </a:r>
            <a:endParaRPr lang="ru-RU" sz="25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7EC22-D46E-4F8D-B892-27985F849927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20:10-16</a:t>
            </a:r>
          </a:p>
        </p:txBody>
      </p:sp>
    </p:spTree>
    <p:extLst>
      <p:ext uri="{BB962C8B-B14F-4D97-AF65-F5344CB8AC3E}">
        <p14:creationId xmlns:p14="http://schemas.microsoft.com/office/powerpoint/2010/main" val="41769579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21196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4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</a:t>
            </a:r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 тот же день двое из них шли в селение, отстоящее стадий на шестьдесят от Иерусалима, называемое Эммаус; </a:t>
            </a:r>
            <a:r>
              <a:rPr lang="ru-RU" sz="34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14</a:t>
            </a:r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разговаривали между собою о всех сих событиях. </a:t>
            </a:r>
            <a:r>
              <a:rPr lang="ru-RU" sz="34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когда они разговаривали и рассуждали между собою, и Сам Иисус, приблизившись, пошел с ними. </a:t>
            </a:r>
            <a:r>
              <a:rPr lang="ru-RU" sz="34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Но глаза их были удержаны, так что они не узнали Его.</a:t>
            </a:r>
            <a:r>
              <a:rPr lang="ru-RU" sz="3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4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7EC22-D46E-4F8D-B892-27985F849927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24:13-16</a:t>
            </a:r>
          </a:p>
        </p:txBody>
      </p:sp>
    </p:spTree>
    <p:extLst>
      <p:ext uri="{BB962C8B-B14F-4D97-AF65-F5344CB8AC3E}">
        <p14:creationId xmlns:p14="http://schemas.microsoft.com/office/powerpoint/2010/main" val="26801140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8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Симон Петр говорит им: иду ловить рыбу. Говорят ему: идем и мы с тобою. Пошли и тотчас вошли в лодку, и не поймали в ту ночь ничего.</a:t>
            </a:r>
          </a:p>
          <a:p>
            <a:r>
              <a:rPr lang="ru-RU" sz="28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А когда уже настало утро, Иисус стоял на берегу; но ученики не узнали, что это Иисус. </a:t>
            </a:r>
            <a:r>
              <a:rPr lang="ru-RU" sz="28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Иисус говорит им: дети! есть ли у вас какая пища? Они отвечали Ему: нет. </a:t>
            </a:r>
            <a:r>
              <a:rPr lang="ru-RU" sz="28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Он же сказал им: закиньте сеть по правую сторону лодки, и поймаете. Они закинули, и уже не могли вытащить сети от множества рыбы. </a:t>
            </a:r>
            <a:r>
              <a:rPr lang="ru-RU" sz="28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Тогда ученик, которого любил Иисус, говорит Петру: это Господь. Симон же Петр, услышав, что это Господь, опоясался одеждою, — ибо он был наг, — и бросился в море. …</a:t>
            </a:r>
            <a:endParaRPr lang="ru-RU" sz="36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530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А другие ученики приплыли в лодке, — ибо недалеко были от земли, локтей около двухсот, — таща сеть с рыбою. </a:t>
            </a:r>
            <a:r>
              <a:rPr lang="ru-RU" sz="28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Когда же вышли на землю, видят разложенный огонь и на нем лежащую рыбу и хлеб.</a:t>
            </a:r>
          </a:p>
          <a:p>
            <a:r>
              <a:rPr lang="ru-RU" sz="28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Иисус говорит им: принесите рыбы, которую вы теперь поймали. </a:t>
            </a:r>
            <a:r>
              <a:rPr lang="ru-RU" sz="28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Симон Петр пошел и вытащил на землю сеть, наполненную большими рыбами, которых было сто пятьдесят три; и при таком множестве не прорвалась сеть. </a:t>
            </a:r>
            <a:r>
              <a:rPr lang="ru-RU" sz="28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Иисус говорит им: придите, обедайте. Из учеников же никто не смел спросить Его: «кто Ты?», зная, что это Господь.</a:t>
            </a:r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 </a:t>
            </a:r>
            <a:endParaRPr lang="ru-RU" sz="36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171EC-3869-4033-A497-BECE1523F4A1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21:3-12</a:t>
            </a:r>
          </a:p>
        </p:txBody>
      </p:sp>
    </p:spTree>
    <p:extLst>
      <p:ext uri="{BB962C8B-B14F-4D97-AF65-F5344CB8AC3E}">
        <p14:creationId xmlns:p14="http://schemas.microsoft.com/office/powerpoint/2010/main" val="67173116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21196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34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</a:t>
            </a:r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 тот же день двое из них шли в селение, отстоящее стадий на шестьдесят от Иерусалима, называемое Эммаус; </a:t>
            </a:r>
            <a:r>
              <a:rPr lang="ru-RU" sz="34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14</a:t>
            </a:r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разговаривали между собою о всех сих событиях. </a:t>
            </a:r>
            <a:r>
              <a:rPr lang="ru-RU" sz="34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когда они разговаривали и рассуждали между собою, и Сам Иисус, приблизившись, пошел с ними. </a:t>
            </a:r>
            <a:r>
              <a:rPr lang="ru-RU" sz="3400" b="1" i="1" baseline="30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ru-RU" sz="34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Но глаза их были удержаны, так что они не узнали Его.</a:t>
            </a:r>
            <a:r>
              <a:rPr lang="ru-RU" sz="3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»</a:t>
            </a:r>
            <a:endParaRPr lang="ru-RU" sz="34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7EC22-D46E-4F8D-B892-27985F849927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Луки 24:13-16</a:t>
            </a:r>
          </a:p>
        </p:txBody>
      </p:sp>
    </p:spTree>
    <p:extLst>
      <p:ext uri="{BB962C8B-B14F-4D97-AF65-F5344CB8AC3E}">
        <p14:creationId xmlns:p14="http://schemas.microsoft.com/office/powerpoint/2010/main" val="100382469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4B93440-1F01-44E2-8BFD-52AD6B0B1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r="9223"/>
          <a:stretch/>
        </p:blipFill>
        <p:spPr bwMode="auto">
          <a:xfrm>
            <a:off x="0" y="-18320"/>
            <a:ext cx="9144000" cy="573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07504" y="257814"/>
            <a:ext cx="4968552" cy="2599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5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«</a:t>
            </a:r>
            <a:r>
              <a:rPr lang="ru-RU" sz="5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Я с вами во все дни до скончания века</a:t>
            </a:r>
            <a:r>
              <a:rPr lang="ru-RU" sz="5800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»</a:t>
            </a:r>
            <a:endParaRPr lang="ru-RU" sz="58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7EC22-D46E-4F8D-B892-27985F849927}"/>
              </a:ext>
            </a:extLst>
          </p:cNvPr>
          <p:cNvSpPr txBox="1"/>
          <p:nvPr/>
        </p:nvSpPr>
        <p:spPr>
          <a:xfrm>
            <a:off x="1295636" y="4873724"/>
            <a:ext cx="2592288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Матфея 28:20</a:t>
            </a:r>
          </a:p>
        </p:txBody>
      </p:sp>
    </p:spTree>
    <p:extLst>
      <p:ext uri="{BB962C8B-B14F-4D97-AF65-F5344CB8AC3E}">
        <p14:creationId xmlns:p14="http://schemas.microsoft.com/office/powerpoint/2010/main" val="250511119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121196"/>
            <a:ext cx="878497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5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Итак, ученики опять возвратились к себе. </a:t>
            </a:r>
            <a:r>
              <a:rPr lang="ru-RU" sz="25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А Мария стояла у гроба и плакала. И, когда плакала, наклонилась во гроб, </a:t>
            </a:r>
            <a:r>
              <a:rPr lang="ru-RU" sz="25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видит двух Ангелов, в белом одеянии сидящих, одного у главы и другого у ног, где лежало тело Иисуса. </a:t>
            </a:r>
          </a:p>
          <a:p>
            <a:r>
              <a:rPr lang="ru-RU" sz="25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 они говорят ей: жена! что ты плачешь? Говорит им: унесли Господа моего, и не знаю, где положили Его. </a:t>
            </a:r>
          </a:p>
          <a:p>
            <a:r>
              <a:rPr lang="ru-RU" sz="25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Сказав сие, обратилась назад и увидела Иисуса стоящего; но не узнала, что это Иисус. </a:t>
            </a:r>
            <a:r>
              <a:rPr lang="ru-RU" sz="25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Иисус говорит ей: жена! что ты плачешь? кого ищешь? Она, думая, что это садовник, говорит Ему: господин! если ты вынес Его, скажи мне, где ты положил Его, и я возьму Его. </a:t>
            </a:r>
            <a:r>
              <a:rPr lang="ru-RU" sz="25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16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Иисус говорит ей: Мария! Она, обратившись, говорит Ему: </a:t>
            </a:r>
            <a:r>
              <a:rPr lang="ru-RU" sz="2500" b="1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Раввуни</a:t>
            </a:r>
            <a:r>
              <a:rPr lang="ru-RU" sz="25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́! — что значит: «Учитель!»»</a:t>
            </a:r>
            <a:endParaRPr lang="ru-RU" sz="25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27EC22-D46E-4F8D-B892-27985F849927}"/>
              </a:ext>
            </a:extLst>
          </p:cNvPr>
          <p:cNvSpPr txBox="1"/>
          <p:nvPr/>
        </p:nvSpPr>
        <p:spPr>
          <a:xfrm>
            <a:off x="6588224" y="5049678"/>
            <a:ext cx="2232248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20:10-16</a:t>
            </a:r>
          </a:p>
        </p:txBody>
      </p:sp>
    </p:spTree>
    <p:extLst>
      <p:ext uri="{BB962C8B-B14F-4D97-AF65-F5344CB8AC3E}">
        <p14:creationId xmlns:p14="http://schemas.microsoft.com/office/powerpoint/2010/main" val="278743130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76DDF32-FD78-4C1A-AB96-8CD516547173}"/>
              </a:ext>
            </a:extLst>
          </p:cNvPr>
          <p:cNvSpPr/>
          <p:nvPr/>
        </p:nvSpPr>
        <p:spPr>
          <a:xfrm>
            <a:off x="179512" y="49188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r>
              <a:rPr lang="ru-RU" sz="28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Симон Петр говорит им: иду ловить рыбу. Говорят ему: идем и мы с тобою. Пошли и тотчас вошли в лодку, и не поймали в ту ночь ничего.</a:t>
            </a:r>
          </a:p>
          <a:p>
            <a:r>
              <a:rPr lang="ru-RU" sz="28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А когда уже настало утро, Иисус стоял на берегу; но ученики не узнали, что это Иисус. </a:t>
            </a:r>
            <a:r>
              <a:rPr lang="ru-RU" sz="28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Иисус говорит им: дети! есть ли у вас какая пища? Они отвечали Ему: нет. </a:t>
            </a:r>
            <a:r>
              <a:rPr lang="ru-RU" sz="28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Он же сказал им: закиньте сеть по правую сторону лодки, и поймаете. Они закинули, и уже не могли вытащить сети от множества рыбы. </a:t>
            </a:r>
            <a:r>
              <a:rPr lang="ru-RU" sz="2800" b="1" i="1" baseline="300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lang="ru-RU" sz="2800" b="1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Тогда ученик, которого любил Иисус, говорит Петру: это Господь. Симон же Петр, услышав, что это Господь, опоясался одеждою, — ибо он был наг, — и бросился в море. …</a:t>
            </a:r>
            <a:endParaRPr lang="ru-RU" sz="36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8707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6860</TotalTime>
  <Words>1169</Words>
  <Application>Microsoft Office PowerPoint</Application>
  <PresentationFormat>Экран (16:10)</PresentationFormat>
  <Paragraphs>52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Wingdings</vt:lpstr>
      <vt:lpstr>Century Gothic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BOSSASU</cp:lastModifiedBy>
  <cp:revision>446</cp:revision>
  <dcterms:created xsi:type="dcterms:W3CDTF">2018-02-03T10:08:25Z</dcterms:created>
  <dcterms:modified xsi:type="dcterms:W3CDTF">2024-05-06T04:33:45Z</dcterms:modified>
</cp:coreProperties>
</file>