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45" r:id="rId2"/>
    <p:sldId id="465" r:id="rId3"/>
    <p:sldId id="540" r:id="rId4"/>
    <p:sldId id="541" r:id="rId5"/>
    <p:sldId id="545" r:id="rId6"/>
    <p:sldId id="517" r:id="rId7"/>
    <p:sldId id="583" r:id="rId8"/>
    <p:sldId id="594" r:id="rId9"/>
    <p:sldId id="584" r:id="rId10"/>
    <p:sldId id="585" r:id="rId11"/>
    <p:sldId id="595" r:id="rId12"/>
    <p:sldId id="588" r:id="rId13"/>
    <p:sldId id="596" r:id="rId14"/>
    <p:sldId id="597" r:id="rId15"/>
    <p:sldId id="598" r:id="rId16"/>
    <p:sldId id="528" r:id="rId17"/>
    <p:sldId id="599" r:id="rId18"/>
    <p:sldId id="581" r:id="rId1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0" autoAdjust="0"/>
  </p:normalViewPr>
  <p:slideViewPr>
    <p:cSldViewPr>
      <p:cViewPr varScale="1">
        <p:scale>
          <a:sx n="84" d="100"/>
          <a:sy n="84" d="100"/>
        </p:scale>
        <p:origin x="135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41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0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1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12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95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2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81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8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9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8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9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3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2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0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temp\11222.jpg">
            <a:extLst>
              <a:ext uri="{FF2B5EF4-FFF2-40B4-BE49-F238E27FC236}">
                <a16:creationId xmlns:a16="http://schemas.microsoft.com/office/drawing/2014/main" id="{EF07212A-1665-44F7-9936-21954410F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1" r="25232"/>
          <a:stretch/>
        </p:blipFill>
        <p:spPr bwMode="auto">
          <a:xfrm>
            <a:off x="603673" y="0"/>
            <a:ext cx="854032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481236"/>
            <a:ext cx="52565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ЖИЗНЬ</a:t>
            </a:r>
          </a:p>
          <a:p>
            <a:r>
              <a:rPr lang="ru-RU" sz="2500" dirty="0">
                <a:latin typeface="Century Gothic" panose="020B0502020202020204" pitchFamily="34" charset="0"/>
              </a:rPr>
              <a:t>В ПРОТИВОСТОЯНИИ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7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530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6:1-14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F35236-D394-4AB5-8486-2FA7737DAE92}"/>
              </a:ext>
            </a:extLst>
          </p:cNvPr>
          <p:cNvSpPr/>
          <p:nvPr/>
        </p:nvSpPr>
        <p:spPr>
          <a:xfrm>
            <a:off x="558726" y="1705372"/>
            <a:ext cx="1781026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ЧАСТЬ 3</a:t>
            </a:r>
            <a:endParaRPr lang="ru-BY" sz="24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A6614-72A8-4EF9-B2FD-35951A374F7D}"/>
              </a:ext>
            </a:extLst>
          </p:cNvPr>
          <p:cNvSpPr txBox="1"/>
          <p:nvPr/>
        </p:nvSpPr>
        <p:spPr>
          <a:xfrm>
            <a:off x="467544" y="2290551"/>
            <a:ext cx="53102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ЛИЧНОЕ</a:t>
            </a:r>
            <a:r>
              <a:rPr lang="ru-RU" sz="36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3200" dirty="0">
                <a:latin typeface="Century Gothic" panose="020B0502020202020204" pitchFamily="34" charset="0"/>
              </a:rPr>
              <a:t>ПРОТИВОСТОЯНИЕ</a:t>
            </a:r>
            <a:endParaRPr lang="ru-RU" sz="3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 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я послал к ним вестников с таким ответом: – </a:t>
            </a:r>
            <a:r>
              <a:rPr lang="ru-RU" sz="3800" b="1" i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занят важной работой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не могу прийти. Зачем останавливать работу из-за того, чтобы пойти к вам? 4. Четыре раза они присылали ко мне с этим посланием, и четыре раза я давал им этот ответ</a:t>
            </a:r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3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C59D3-4D9A-445F-B32A-CA23EF4359AE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6:3-4</a:t>
            </a:r>
          </a:p>
        </p:txBody>
      </p:sp>
    </p:spTree>
    <p:extLst>
      <p:ext uri="{BB962C8B-B14F-4D97-AF65-F5344CB8AC3E}">
        <p14:creationId xmlns:p14="http://schemas.microsoft.com/office/powerpoint/2010/main" val="192419659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20E5CDC1-3578-4EA2-AA58-003EA5FF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B9F9DC-7E2D-4DC3-809B-2B9DBA35D5FB}"/>
              </a:ext>
            </a:extLst>
          </p:cNvPr>
          <p:cNvSpPr/>
          <p:nvPr/>
        </p:nvSpPr>
        <p:spPr>
          <a:xfrm>
            <a:off x="1547664" y="-869"/>
            <a:ext cx="7596337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75DDE8-C8A2-4306-AA57-AC02BD5052FF}"/>
              </a:ext>
            </a:extLst>
          </p:cNvPr>
          <p:cNvSpPr/>
          <p:nvPr/>
        </p:nvSpPr>
        <p:spPr>
          <a:xfrm>
            <a:off x="1368151" y="481236"/>
            <a:ext cx="723629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СПЛЕТНИ</a:t>
            </a:r>
            <a:r>
              <a:rPr lang="ru-R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- это недоброжелательные или порочащие слухи о ком-либо, распространяемые на основании неверных, неточных или вымышленных сведений.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02960633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в пятый раз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отправил ко мне с этим же посланием своего слугу. В руке у него было незапечатанное письмо, 6. в котором было написано: «Среди народов ходит слух, и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Гешем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говорит, что ты и иудеи замышляете восстать, и поэтому ты строишь стену. По этим слухам ты собираешься стать их царем 7. и даже назначил пророков, чтобы возвещать о себе в Иерусалиме: “В Иудее есть царь!” Этот слух дойдет до царя. Итак, приходи, давай вместе посоветуемся.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BF824-90F2-484A-801A-178A37C1DAB8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6:5-7</a:t>
            </a:r>
          </a:p>
        </p:txBody>
      </p:sp>
    </p:spTree>
    <p:extLst>
      <p:ext uri="{BB962C8B-B14F-4D97-AF65-F5344CB8AC3E}">
        <p14:creationId xmlns:p14="http://schemas.microsoft.com/office/powerpoint/2010/main" val="81384749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«8. Я послал ему ответ: «Нет никакой правды в том, что ты говоришь. </a:t>
            </a:r>
          </a:p>
          <a:p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это ты выдумываешь сам». </a:t>
            </a:r>
          </a:p>
          <a:p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Все они старались запугать нас, думая: «Их руки очень ослабнут, чтобы делать эту работу, и она не будет завершена». Но я молился: – Укрепи мои руки.»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BF824-90F2-484A-801A-178A37C1DAB8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6:8-9</a:t>
            </a:r>
          </a:p>
        </p:txBody>
      </p:sp>
    </p:spTree>
    <p:extLst>
      <p:ext uri="{BB962C8B-B14F-4D97-AF65-F5344CB8AC3E}">
        <p14:creationId xmlns:p14="http://schemas.microsoft.com/office/powerpoint/2010/main" val="145925736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20E5CDC1-3578-4EA2-AA58-003EA5FF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B9F9DC-7E2D-4DC3-809B-2B9DBA35D5FB}"/>
              </a:ext>
            </a:extLst>
          </p:cNvPr>
          <p:cNvSpPr/>
          <p:nvPr/>
        </p:nvSpPr>
        <p:spPr>
          <a:xfrm>
            <a:off x="1547664" y="-869"/>
            <a:ext cx="7596337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75DDE8-C8A2-4306-AA57-AC02BD5052FF}"/>
              </a:ext>
            </a:extLst>
          </p:cNvPr>
          <p:cNvSpPr/>
          <p:nvPr/>
        </p:nvSpPr>
        <p:spPr>
          <a:xfrm>
            <a:off x="1368151" y="984126"/>
            <a:ext cx="738031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УСТРАШЕНИЯ</a:t>
            </a:r>
            <a:r>
              <a:rPr lang="ru-R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- это действия, направленные на кого-нибудь с целью запугать, навести страх, испугать.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92697657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я пришел в дом Шемаи, сына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Делаи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внука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Мегетавела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заперся в своем доме. Он сказал: – Давай встретимся в доме Божьем, внутри храма, и запрем храмовые двери, потому что тебя придут убить, и придут ночью! 11. Но я сказал: – Разве такой человек, как я, может бежать? Может ли такой, как я, пойти в храм, чтобы спасти свою жизнь? Не пойду! 12. Я понимал, что Бог не посылал его, и он пророчествовал против меня, потому что его наняли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Товия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13. Его наняли запугать меня, чтобы я согрешил, сделав так, а они бы лишили меня доброго имени и упрекали бы меня. 14. Вспомни, Боже мой,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Товию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Санбаллата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их делам; вспомни еще и пророчицу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Ноадию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прочих пророков, которые пытались меня запугать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BF824-90F2-484A-801A-178A37C1DAB8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6:10-14</a:t>
            </a:r>
          </a:p>
        </p:txBody>
      </p:sp>
    </p:spTree>
    <p:extLst>
      <p:ext uri="{BB962C8B-B14F-4D97-AF65-F5344CB8AC3E}">
        <p14:creationId xmlns:p14="http://schemas.microsoft.com/office/powerpoint/2010/main" val="69717878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50E72C-F0DB-481F-ADA0-37AE46E280C8}"/>
              </a:ext>
            </a:extLst>
          </p:cNvPr>
          <p:cNvSpPr/>
          <p:nvPr/>
        </p:nvSpPr>
        <p:spPr>
          <a:xfrm>
            <a:off x="461266" y="49188"/>
            <a:ext cx="8215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ЖИЗНЬ В ПРОТИВОСТОЯНИИ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1E6FB1-987E-499C-B205-8DC45DBC6385}"/>
              </a:ext>
            </a:extLst>
          </p:cNvPr>
          <p:cNvGrpSpPr/>
          <p:nvPr/>
        </p:nvGrpSpPr>
        <p:grpSpPr>
          <a:xfrm>
            <a:off x="-108520" y="712839"/>
            <a:ext cx="7773725" cy="344461"/>
            <a:chOff x="-108520" y="1376772"/>
            <a:chExt cx="7773725" cy="344461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FFD110A-453A-4373-AC50-503EC9763B6A}"/>
                </a:ext>
              </a:extLst>
            </p:cNvPr>
            <p:cNvCxnSpPr/>
            <p:nvPr/>
          </p:nvCxnSpPr>
          <p:spPr>
            <a:xfrm>
              <a:off x="-108520" y="1448780"/>
              <a:ext cx="633670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504B19-F792-4266-A765-B0C185E66C8B}"/>
                </a:ext>
              </a:extLst>
            </p:cNvPr>
            <p:cNvSpPr/>
            <p:nvPr/>
          </p:nvSpPr>
          <p:spPr>
            <a:xfrm>
              <a:off x="-767" y="1376772"/>
              <a:ext cx="180020" cy="1800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highlight>
                  <a:srgbClr val="FFFF00"/>
                </a:highlight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D9D71AD-4FE0-40F3-87B8-6FFCB8898997}"/>
                </a:ext>
              </a:extLst>
            </p:cNvPr>
            <p:cNvCxnSpPr/>
            <p:nvPr/>
          </p:nvCxnSpPr>
          <p:spPr>
            <a:xfrm>
              <a:off x="6225595" y="1448780"/>
              <a:ext cx="0" cy="2520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A647A173-9AD8-4F33-A09F-4026BACBC672}"/>
                </a:ext>
              </a:extLst>
            </p:cNvPr>
            <p:cNvCxnSpPr/>
            <p:nvPr/>
          </p:nvCxnSpPr>
          <p:spPr>
            <a:xfrm>
              <a:off x="4568861" y="1721233"/>
              <a:ext cx="309634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FD54BE-6C99-4CE3-B333-DE7C2442E057}"/>
              </a:ext>
            </a:extLst>
          </p:cNvPr>
          <p:cNvSpPr/>
          <p:nvPr/>
        </p:nvSpPr>
        <p:spPr>
          <a:xfrm>
            <a:off x="2195736" y="1057300"/>
            <a:ext cx="6716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ФОРМЫ ПРОТИВОСТОЯНИЯ: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C95AA26-51F7-47BA-9A8A-2DC03406A438}"/>
              </a:ext>
            </a:extLst>
          </p:cNvPr>
          <p:cNvSpPr/>
          <p:nvPr/>
        </p:nvSpPr>
        <p:spPr>
          <a:xfrm>
            <a:off x="251520" y="1777380"/>
            <a:ext cx="8568692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Symbol" panose="05050102010706020507" pitchFamily="18" charset="2"/>
              <a:buChar char=""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извне –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НАСМЕШКИ</a:t>
            </a:r>
          </a:p>
          <a:p>
            <a:pPr marL="457200" indent="-457200">
              <a:spcAft>
                <a:spcPts val="300"/>
              </a:spcAft>
              <a:buFont typeface="Symbol" panose="05050102010706020507" pitchFamily="18" charset="2"/>
              <a:buChar char=""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извне –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РАСПРАВА</a:t>
            </a:r>
          </a:p>
          <a:p>
            <a:pPr marL="457200" indent="-457200">
              <a:spcAft>
                <a:spcPts val="300"/>
              </a:spcAft>
              <a:buFont typeface="Symbol" panose="05050102010706020507" pitchFamily="18" charset="2"/>
              <a:buChar char=""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изнутри –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РОПОТ И ПОТЕРЯ ЕДИНСТВА</a:t>
            </a:r>
          </a:p>
          <a:p>
            <a:pPr marL="457200" indent="-457200">
              <a:spcAft>
                <a:spcPts val="300"/>
              </a:spcAft>
              <a:buFont typeface="Symbol" panose="05050102010706020507" pitchFamily="18" charset="2"/>
              <a:buChar char=""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–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ИНТРИГИ</a:t>
            </a:r>
          </a:p>
          <a:p>
            <a:pPr marL="457200" indent="-457200">
              <a:spcAft>
                <a:spcPts val="300"/>
              </a:spcAft>
              <a:buFont typeface="Symbol" panose="05050102010706020507" pitchFamily="18" charset="2"/>
              <a:buChar char=""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–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СПЛЕТНИ</a:t>
            </a:r>
          </a:p>
          <a:p>
            <a:pPr marL="457200" indent="-457200">
              <a:spcAft>
                <a:spcPts val="300"/>
              </a:spcAft>
              <a:buFont typeface="Symbol" panose="05050102010706020507" pitchFamily="18" charset="2"/>
              <a:buChar char=""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– </a:t>
            </a:r>
            <a:r>
              <a:rPr lang="ru-RU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УСТРАШЕНИЯ</a:t>
            </a:r>
          </a:p>
        </p:txBody>
      </p:sp>
    </p:spTree>
    <p:extLst>
      <p:ext uri="{BB962C8B-B14F-4D97-AF65-F5344CB8AC3E}">
        <p14:creationId xmlns:p14="http://schemas.microsoft.com/office/powerpoint/2010/main" val="291469053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49188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… укрепляйтесь в Господе Его мощью и силой. </a:t>
            </a:r>
          </a:p>
          <a:p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Наденьте на себя всё вооружение, которое вам дал Бог, чтобы вы могли устоять перед происками дьявола. … 13. Поэтому возьмите всё Божье вооружение, чтобы вы смогли противостать им в день, когда зло пойдет в наступление, и, всё преодолев, выстоять. 14. Встаньте твердо, подвязавшись поясом истины, надев броню праведности 15. и обув ноги в готовность возвещать Радостную Весть о мире. 16. А кроме всего возьмите щит веры, которым вы сможете погасить горящие стрелы дьявола. 17. Наденьте шлем спасения и возьмите меч от Духа – слово Божье. 18. Молитесь всякими молитвами и прошениями во всякое время в Духе, для этого бодрствуйте и будьте постоянны в молитве за всех святых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BF824-90F2-484A-801A-178A37C1DAB8}"/>
              </a:ext>
            </a:extLst>
          </p:cNvPr>
          <p:cNvSpPr txBox="1"/>
          <p:nvPr/>
        </p:nvSpPr>
        <p:spPr>
          <a:xfrm>
            <a:off x="5580112" y="5049678"/>
            <a:ext cx="324036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6:10-11, 13-18</a:t>
            </a:r>
          </a:p>
        </p:txBody>
      </p:sp>
    </p:spTree>
    <p:extLst>
      <p:ext uri="{BB962C8B-B14F-4D97-AF65-F5344CB8AC3E}">
        <p14:creationId xmlns:p14="http://schemas.microsoft.com/office/powerpoint/2010/main" val="124478522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ytimg.com/vi/IANXoSD5EwY/maxresdefault.jpg">
            <a:extLst>
              <a:ext uri="{FF2B5EF4-FFF2-40B4-BE49-F238E27FC236}">
                <a16:creationId xmlns:a16="http://schemas.microsoft.com/office/drawing/2014/main" id="{07935C6B-D94F-438B-9F46-0312CA961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4515" r="9962" b="12483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5004E-B805-4C87-ACBF-C8BC333C70C3}"/>
              </a:ext>
            </a:extLst>
          </p:cNvPr>
          <p:cNvSpPr txBox="1"/>
          <p:nvPr/>
        </p:nvSpPr>
        <p:spPr>
          <a:xfrm>
            <a:off x="1979712" y="258817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Продолжаем</a:t>
            </a:r>
          </a:p>
          <a:p>
            <a:pPr algn="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СОЗИДАТЬ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 </a:t>
            </a:r>
          </a:p>
          <a:p>
            <a:pPr algn="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Продолжаем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ПРОПОВЕДОВАТЬ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 Продолжаем</a:t>
            </a:r>
          </a:p>
          <a:p>
            <a:pPr algn="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МОЛИТЬСЯ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 </a:t>
            </a:r>
          </a:p>
          <a:p>
            <a:pPr algn="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Продолжаем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СЛУЖИТЬ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друг другу и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ПРОСЛАВЛЯТЬ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нашего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БОГА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  <a:endParaRPr lang="ru-RU" sz="2400" b="1" spc="-2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8188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3954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Санбаллату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Товии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арабу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Гешему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прочим нашим врагам донесли, что я отстроил стену и в ней не осталось ни одного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незаделанного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пролома (хотя к тому времени я еще не поставил двери ворот), 2.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Гешем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послали сказать мне: – Давай встретимся в одном из селений на равнине Оно.  Но они замышляли причинить мне зло, 3. и я послал к ним вестников с таким ответом: – Я занят важной работой и не могу прийти. Зачем останавливать работу из-за того, чтобы пойти к вам? 4. Четыре раза они присылали ко мне с этим посланием, и четыре раза я давал им этот ответ.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93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Тогда в пятый раз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отправил ко мне с этим же посланием своего слугу. В руке у него было незапечатанное письмо, 6. в котором было написано: «Среди народов ходит слух, и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Гешем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говорит, что ты и иудеи замышляете восстать, и поэтому ты строишь стену. По этим слухам ты собираешься стать их царем 7. и даже назначил пророков, чтобы возвещать о себе в Иерусалиме: “В Иудее есть царь!” Этот слух дойдет до царя. Итак, приходи, давай вместе посоветуемся». 8. Я послал ему ответ: «Нет никакой правды в том, что ты говоришь. Все это ты выдумываешь сам».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11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Все они старались запугать нас, думая: «Их руки очень ослабнут, чтобы делать эту работу, и она не будет завершена». Но я молился: – Укрепи мои руки. 10. Однажды я пришел в дом Шемаи, сына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Делаи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внука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Мегетавела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заперся в своем доме. Он сказал: – Давай встретимся в доме Божьем, внутри храма, и запрем храмовые двери, потому что тебя придут убить, и придут ночью! 11. Но я сказал: – Разве такой человек, как я, может бежать? Может ли такой, как я, пойти в храм, чтобы спасти свою жизнь? Не пойду!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146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Я понимал, что Бог не посылал его, и он пророчествовал против меня, потому что его наняли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Товия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13. Его наняли запугать меня, чтобы я согрешил, сделав так, а они бы лишили меня доброго имени и упрекали бы меня. 14. Вспомни, Боже мой,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Товию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Санбаллата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их делам; вспомни еще и пророчицу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Ноадию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прочих пророков, которые пытались меня запугать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</a:t>
            </a:r>
            <a:endParaRPr lang="ru-RU" sz="3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6:1-14</a:t>
            </a: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arhead.su/system/images/000/099/300/content/aeab57852f918c52c2138411918ae54628e54f40.jpg?1544506471">
            <a:extLst>
              <a:ext uri="{FF2B5EF4-FFF2-40B4-BE49-F238E27FC236}">
                <a16:creationId xmlns:a16="http://schemas.microsoft.com/office/drawing/2014/main" id="{6AA85777-072C-4B84-8715-A7E8F9CD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038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448F2-DA54-46FF-8380-AA6A9EC7AF90}"/>
              </a:ext>
            </a:extLst>
          </p:cNvPr>
          <p:cNvSpPr txBox="1"/>
          <p:nvPr/>
        </p:nvSpPr>
        <p:spPr>
          <a:xfrm>
            <a:off x="1187624" y="5019481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Король Людовик XV приветствует победителя </a:t>
            </a:r>
          </a:p>
          <a:p>
            <a:pPr algn="r"/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в битве при 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Фонтенуа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Морица</a:t>
            </a:r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Саксонского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6493BB-DD10-420B-8BF4-8625CC2BFE09}"/>
              </a:ext>
            </a:extLst>
          </p:cNvPr>
          <p:cNvSpPr/>
          <p:nvPr/>
        </p:nvSpPr>
        <p:spPr>
          <a:xfrm flipH="1">
            <a:off x="8748464" y="5161756"/>
            <a:ext cx="144016" cy="4193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7021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20E5CDC1-3578-4EA2-AA58-003EA5FF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B9F9DC-7E2D-4DC3-809B-2B9DBA35D5FB}"/>
              </a:ext>
            </a:extLst>
          </p:cNvPr>
          <p:cNvSpPr/>
          <p:nvPr/>
        </p:nvSpPr>
        <p:spPr>
          <a:xfrm>
            <a:off x="1547664" y="-869"/>
            <a:ext cx="7596337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75DDE8-C8A2-4306-AA57-AC02BD5052FF}"/>
              </a:ext>
            </a:extLst>
          </p:cNvPr>
          <p:cNvSpPr/>
          <p:nvPr/>
        </p:nvSpPr>
        <p:spPr>
          <a:xfrm>
            <a:off x="1368151" y="265212"/>
            <a:ext cx="759633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ИНТРИГА</a:t>
            </a: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(дословно с латинского</a:t>
            </a:r>
            <a:r>
              <a:rPr lang="ru-RU" sz="32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3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intrico</a:t>
            </a:r>
            <a:r>
              <a:rPr lang="ru-RU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«запутываю») - это социальные взаимодействия, основанные на тайных желаниях, слабостях и зависимостях характера человека, ведущие к получению желаемого результата. Интриги - это происки, козни, достижение целей неблаговидными средствами.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0662634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3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Санбаллату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Товии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арабу </a:t>
            </a:r>
            <a:r>
              <a:rPr lang="ru-RU" sz="3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Гешему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прочим нашим врагам донесли, что я отстроил стену и в ней не осталось ни одного </a:t>
            </a:r>
            <a:r>
              <a:rPr lang="ru-RU" sz="3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незаделанного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пролома (хотя к тому времени я еще не поставил двери ворот), 2. </a:t>
            </a:r>
            <a:r>
              <a:rPr lang="ru-RU" sz="3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Санбаллат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Гешем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послали сказать мне: – Давай встретимся в одном из селений на равнине Оно …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6:1-2</a:t>
            </a:r>
          </a:p>
        </p:txBody>
      </p:sp>
    </p:spTree>
    <p:extLst>
      <p:ext uri="{BB962C8B-B14F-4D97-AF65-F5344CB8AC3E}">
        <p14:creationId xmlns:p14="http://schemas.microsoft.com/office/powerpoint/2010/main" val="352623602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</a:t>
            </a:r>
            <a:r>
              <a:rPr lang="ru-RU" sz="4000" b="1" i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пойдите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 всем народам </a:t>
            </a:r>
            <a:r>
              <a:rPr lang="ru-RU" sz="4000" b="1" i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сделайте</a:t>
            </a:r>
            <a:r>
              <a:rPr lang="ru-RU" sz="4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их Моими учениками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4000" b="1" i="1" u="dbl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крестите их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 имя Отца, Сына и Святого Духа и            20. </a:t>
            </a:r>
            <a:r>
              <a:rPr lang="ru-RU" sz="4000" b="1" i="1" u="dbl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 их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исполнять все, что Я вам повелел. А Я буду с вами все время, до скончания века.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28:19-20</a:t>
            </a:r>
          </a:p>
        </p:txBody>
      </p:sp>
    </p:spTree>
    <p:extLst>
      <p:ext uri="{BB962C8B-B14F-4D97-AF65-F5344CB8AC3E}">
        <p14:creationId xmlns:p14="http://schemas.microsoft.com/office/powerpoint/2010/main" val="5062878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6806</TotalTime>
  <Words>1269</Words>
  <Application>Microsoft Office PowerPoint</Application>
  <PresentationFormat>Экран (16:10)</PresentationFormat>
  <Paragraphs>74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Symbol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447</cp:revision>
  <dcterms:created xsi:type="dcterms:W3CDTF">2018-02-03T10:08:25Z</dcterms:created>
  <dcterms:modified xsi:type="dcterms:W3CDTF">2024-04-28T13:07:46Z</dcterms:modified>
</cp:coreProperties>
</file>