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345" r:id="rId2"/>
    <p:sldId id="465" r:id="rId3"/>
    <p:sldId id="564" r:id="rId4"/>
    <p:sldId id="563" r:id="rId5"/>
    <p:sldId id="490" r:id="rId6"/>
    <p:sldId id="517" r:id="rId7"/>
    <p:sldId id="535" r:id="rId8"/>
    <p:sldId id="536" r:id="rId9"/>
    <p:sldId id="565" r:id="rId10"/>
    <p:sldId id="566" r:id="rId11"/>
    <p:sldId id="567" r:id="rId12"/>
    <p:sldId id="568" r:id="rId13"/>
    <p:sldId id="569" r:id="rId14"/>
    <p:sldId id="537" r:id="rId15"/>
    <p:sldId id="549" r:id="rId16"/>
    <p:sldId id="570" r:id="rId17"/>
    <p:sldId id="571" r:id="rId18"/>
    <p:sldId id="572" r:id="rId19"/>
    <p:sldId id="573" r:id="rId20"/>
    <p:sldId id="558" r:id="rId21"/>
    <p:sldId id="561" r:id="rId22"/>
    <p:sldId id="562" r:id="rId23"/>
    <p:sldId id="559" r:id="rId24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F0"/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3" autoAdjust="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6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25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64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04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82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63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70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54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43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8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5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51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69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19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1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1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0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5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9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7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6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6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CC188C-B021-4F34-9D29-9970785DBC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r="4984"/>
          <a:stretch/>
        </p:blipFill>
        <p:spPr>
          <a:xfrm>
            <a:off x="0" y="-18320"/>
            <a:ext cx="9144000" cy="5733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422BEA-0C04-438C-9011-097F612E7754}"/>
              </a:ext>
            </a:extLst>
          </p:cNvPr>
          <p:cNvSpPr txBox="1"/>
          <p:nvPr/>
        </p:nvSpPr>
        <p:spPr>
          <a:xfrm>
            <a:off x="179512" y="1057300"/>
            <a:ext cx="87849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BY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да даст вам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(Господь)</a:t>
            </a:r>
            <a:r>
              <a:rPr lang="ru-BY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 богатству славы Своей, крепко утвердиться Духом Его во внутреннем человеке, 17. верою вселиться Христу в сердца ваши, 18. чтобы вы, укорененные и утвержденные в любви, могли постигнуть со всеми святыми, что́ широта и долгота, и глубина и высота, 19. и уразуметь превосходящую разумение любовь Христову, дабы вам исполниться всею </a:t>
            </a:r>
            <a:r>
              <a:rPr lang="ru-BY" sz="2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полнотою</a:t>
            </a:r>
            <a:r>
              <a:rPr lang="ru-BY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BY" sz="2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Божиею</a:t>
            </a:r>
            <a:r>
              <a:rPr lang="ru-BY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BY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BY" sz="2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Ефесянам</a:t>
            </a:r>
            <a:r>
              <a:rPr lang="ru-BY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3:16-19)</a:t>
            </a:r>
            <a:endParaRPr lang="ru-BY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 Божия к нам открылась </a:t>
            </a:r>
          </a:p>
          <a:p>
            <a:pPr algn="ctr"/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том, что Бог послал в мир Единородного Сына Своего, </a:t>
            </a:r>
            <a:r>
              <a:rPr lang="ru-RU" sz="4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мы получили жизнь 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Него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217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516216" y="5049678"/>
            <a:ext cx="230425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Иоанна 4:9</a:t>
            </a:r>
          </a:p>
        </p:txBody>
      </p:sp>
    </p:spTree>
    <p:extLst>
      <p:ext uri="{BB962C8B-B14F-4D97-AF65-F5344CB8AC3E}">
        <p14:creationId xmlns:p14="http://schemas.microsoft.com/office/powerpoint/2010/main" val="324488018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74144"/>
            <a:ext cx="878497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Ибо так возлюбил Бог мир, что отдал Сына Своего Единородного, дабы всякий, верующий в Него, не погиб, </a:t>
            </a:r>
          </a:p>
          <a:p>
            <a:pPr algn="ctr"/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имел жизнь вечную</a:t>
            </a:r>
            <a:r>
              <a:rPr lang="ru-RU" sz="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50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516216" y="5049678"/>
            <a:ext cx="230425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3:16</a:t>
            </a:r>
          </a:p>
        </p:txBody>
      </p:sp>
    </p:spTree>
    <p:extLst>
      <p:ext uri="{BB962C8B-B14F-4D97-AF65-F5344CB8AC3E}">
        <p14:creationId xmlns:p14="http://schemas.microsoft.com/office/powerpoint/2010/main" val="68766899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707127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возмездие за грех — смерть, а дар Божий — жизнь вечная во Христе Иисусе, Господе нашем</a:t>
            </a:r>
            <a:r>
              <a:rPr lang="ru-RU" sz="5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5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516216" y="5049678"/>
            <a:ext cx="230425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6:23</a:t>
            </a:r>
          </a:p>
        </p:txBody>
      </p:sp>
    </p:spTree>
    <p:extLst>
      <p:ext uri="{BB962C8B-B14F-4D97-AF65-F5344CB8AC3E}">
        <p14:creationId xmlns:p14="http://schemas.microsoft.com/office/powerpoint/2010/main" val="347079773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16590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БОЖЬЯ ЛЮБОВЬ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ДЕЛАЕТ ПЕРВЫЙ ШАГ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33F90-FC07-4D55-8164-1655D96BAB0D}"/>
              </a:ext>
            </a:extLst>
          </p:cNvPr>
          <p:cNvSpPr/>
          <p:nvPr/>
        </p:nvSpPr>
        <p:spPr>
          <a:xfrm>
            <a:off x="0" y="1673428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любовь, что не мы возлюбили Бога, но Он возлюбил нас и послал Сына Своего в умилостивление за грехи наши</a:t>
            </a:r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595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ED29-9A54-4C33-8B83-B9958BA20992}"/>
              </a:ext>
            </a:extLst>
          </p:cNvPr>
          <p:cNvSpPr txBox="1"/>
          <p:nvPr/>
        </p:nvSpPr>
        <p:spPr>
          <a:xfrm>
            <a:off x="3496380" y="4905662"/>
            <a:ext cx="215123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Иоанна 4:10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3FDFE5B-E0C5-4D10-930C-C98D0DA4339E}"/>
              </a:ext>
            </a:extLst>
          </p:cNvPr>
          <p:cNvGrpSpPr/>
          <p:nvPr/>
        </p:nvGrpSpPr>
        <p:grpSpPr>
          <a:xfrm>
            <a:off x="-396552" y="719616"/>
            <a:ext cx="1584176" cy="216024"/>
            <a:chOff x="-108520" y="229208"/>
            <a:chExt cx="1584176" cy="216024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48BBBF29-8095-4BAB-9D67-78D26CD8C9C0}"/>
                </a:ext>
              </a:extLst>
            </p:cNvPr>
            <p:cNvCxnSpPr/>
            <p:nvPr/>
          </p:nvCxnSpPr>
          <p:spPr>
            <a:xfrm>
              <a:off x="-108520" y="337220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0C48767-9077-4540-BA76-7F255F536951}"/>
                </a:ext>
              </a:extLst>
            </p:cNvPr>
            <p:cNvSpPr/>
            <p:nvPr/>
          </p:nvSpPr>
          <p:spPr>
            <a:xfrm>
              <a:off x="1259632" y="22920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EA6923-7ADC-4678-A685-4BBBD330D10A}"/>
              </a:ext>
            </a:extLst>
          </p:cNvPr>
          <p:cNvGrpSpPr/>
          <p:nvPr/>
        </p:nvGrpSpPr>
        <p:grpSpPr>
          <a:xfrm rot="10800000">
            <a:off x="7956376" y="719616"/>
            <a:ext cx="1584176" cy="216024"/>
            <a:chOff x="-108520" y="229208"/>
            <a:chExt cx="1584176" cy="216024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E6956D9-C587-48B5-B92A-689BF1E2CB36}"/>
                </a:ext>
              </a:extLst>
            </p:cNvPr>
            <p:cNvCxnSpPr/>
            <p:nvPr/>
          </p:nvCxnSpPr>
          <p:spPr>
            <a:xfrm>
              <a:off x="-108520" y="337220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2D934CA-433D-4980-91DB-9517B2F0C719}"/>
                </a:ext>
              </a:extLst>
            </p:cNvPr>
            <p:cNvSpPr/>
            <p:nvPr/>
          </p:nvSpPr>
          <p:spPr>
            <a:xfrm>
              <a:off x="1259632" y="22920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</p:spTree>
    <p:extLst>
      <p:ext uri="{BB962C8B-B14F-4D97-AF65-F5344CB8AC3E}">
        <p14:creationId xmlns:p14="http://schemas.microsoft.com/office/powerpoint/2010/main" val="141365673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82391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… никто не ищет Бога; 12. все совратились с пути, до одного негодны; 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делающего добро, 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нет ни одного»</a:t>
            </a:r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 </a:t>
            </a:r>
            <a:endParaRPr lang="ru-RU" sz="138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012160" y="5049678"/>
            <a:ext cx="280831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3:11-12</a:t>
            </a:r>
          </a:p>
        </p:txBody>
      </p:sp>
    </p:spTree>
    <p:extLst>
      <p:ext uri="{BB962C8B-B14F-4D97-AF65-F5344CB8AC3E}">
        <p14:creationId xmlns:p14="http://schemas.microsoft.com/office/powerpoint/2010/main" val="105058878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8401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 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всякий, делающий злое</a:t>
            </a:r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ненавидит свет и не идет к свету, чтобы не </a:t>
            </a:r>
            <a:r>
              <a:rPr lang="ru-RU" sz="60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обличились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дела его</a:t>
            </a:r>
            <a:r>
              <a:rPr lang="ru-RU" sz="6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38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516216" y="5049678"/>
            <a:ext cx="230425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3:20</a:t>
            </a:r>
          </a:p>
        </p:txBody>
      </p:sp>
    </p:spTree>
    <p:extLst>
      <p:ext uri="{BB962C8B-B14F-4D97-AF65-F5344CB8AC3E}">
        <p14:creationId xmlns:p14="http://schemas.microsoft.com/office/powerpoint/2010/main" val="423782440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81236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 </a:t>
            </a:r>
            <a:r>
              <a:rPr lang="ru-RU" sz="5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живу Я, говорит Господь Бог: не хочу смерти грешника, но чтобы грешник обратился от пути своего и жив был.»</a:t>
            </a:r>
            <a:endParaRPr lang="ru-RU" sz="714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228184" y="5049678"/>
            <a:ext cx="259228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Иезекииль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33:11</a:t>
            </a:r>
          </a:p>
        </p:txBody>
      </p:sp>
    </p:spTree>
    <p:extLst>
      <p:ext uri="{BB962C8B-B14F-4D97-AF65-F5344CB8AC3E}">
        <p14:creationId xmlns:p14="http://schemas.microsoft.com/office/powerpoint/2010/main" val="165237934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Ибо Христос, когда еще мы были немощны, в определенное время умер за нечестивых. 7. Ибо едва ли кто умрет за праведника; разве за благодетеля, может быть, кто и решится умереть. 8. Но Бог Свою любовь к нам доказывает тем, что Христос умер за нас, когда мы были еще грешниками.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777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5:6-8</a:t>
            </a:r>
          </a:p>
        </p:txBody>
      </p:sp>
    </p:spTree>
    <p:extLst>
      <p:ext uri="{BB962C8B-B14F-4D97-AF65-F5344CB8AC3E}">
        <p14:creationId xmlns:p14="http://schemas.microsoft.com/office/powerpoint/2010/main" val="327277180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2264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любовь, что не мы возлюбили Бога, но </a:t>
            </a:r>
            <a:r>
              <a:rPr lang="ru-RU" sz="5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возлюбил</a:t>
            </a:r>
            <a:r>
              <a:rPr lang="ru-RU" sz="5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нас и </a:t>
            </a:r>
            <a:r>
              <a:rPr lang="ru-RU" sz="5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послал</a:t>
            </a:r>
            <a:r>
              <a:rPr lang="ru-RU" sz="5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Сына Своего </a:t>
            </a:r>
            <a:r>
              <a:rPr lang="ru-RU" sz="5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умилостивление</a:t>
            </a:r>
            <a:r>
              <a:rPr lang="ru-RU" sz="5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грехи наши</a:t>
            </a:r>
            <a:r>
              <a:rPr lang="ru-RU" sz="5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 </a:t>
            </a:r>
            <a:endParaRPr lang="ru-RU" sz="52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516216" y="5049678"/>
            <a:ext cx="230425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Иоанна 4:10</a:t>
            </a:r>
          </a:p>
        </p:txBody>
      </p:sp>
    </p:spTree>
    <p:extLst>
      <p:ext uri="{BB962C8B-B14F-4D97-AF65-F5344CB8AC3E}">
        <p14:creationId xmlns:p14="http://schemas.microsoft.com/office/powerpoint/2010/main" val="416996302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33F90-FC07-4D55-8164-1655D96BAB0D}"/>
              </a:ext>
            </a:extLst>
          </p:cNvPr>
          <p:cNvSpPr/>
          <p:nvPr/>
        </p:nvSpPr>
        <p:spPr>
          <a:xfrm>
            <a:off x="0" y="2061344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Возлюбленные! если так возлюбил нас Бог, то и мы должны любить друг друга</a:t>
            </a:r>
            <a:r>
              <a:rPr lang="ru-RU" sz="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50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ED29-9A54-4C33-8B83-B9958BA20992}"/>
              </a:ext>
            </a:extLst>
          </p:cNvPr>
          <p:cNvSpPr txBox="1"/>
          <p:nvPr/>
        </p:nvSpPr>
        <p:spPr>
          <a:xfrm>
            <a:off x="3496380" y="4905662"/>
            <a:ext cx="215123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Иоанна 4:11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352D61-A0B3-44EE-A614-427A94DEBE47}"/>
              </a:ext>
            </a:extLst>
          </p:cNvPr>
          <p:cNvSpPr/>
          <p:nvPr/>
        </p:nvSpPr>
        <p:spPr>
          <a:xfrm>
            <a:off x="0" y="16590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БОЖЬЯ ЛЮБОВЬ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ИЗМЕНЯЮЩАЯ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52A8118-D08E-4958-BFD2-C79735B8BBAB}"/>
              </a:ext>
            </a:extLst>
          </p:cNvPr>
          <p:cNvGrpSpPr/>
          <p:nvPr/>
        </p:nvGrpSpPr>
        <p:grpSpPr>
          <a:xfrm>
            <a:off x="3907" y="719616"/>
            <a:ext cx="1584176" cy="216024"/>
            <a:chOff x="-108520" y="229208"/>
            <a:chExt cx="1584176" cy="21602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6A3D883-58C3-4240-B8E2-D797DAAD1D62}"/>
                </a:ext>
              </a:extLst>
            </p:cNvPr>
            <p:cNvCxnSpPr/>
            <p:nvPr/>
          </p:nvCxnSpPr>
          <p:spPr>
            <a:xfrm>
              <a:off x="-108520" y="337220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994F67E-A91C-4C71-81B0-0B58993D7892}"/>
                </a:ext>
              </a:extLst>
            </p:cNvPr>
            <p:cNvSpPr/>
            <p:nvPr/>
          </p:nvSpPr>
          <p:spPr>
            <a:xfrm>
              <a:off x="1259632" y="22920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C2DFD7F-EF57-42A0-BB77-85E21D856FFD}"/>
              </a:ext>
            </a:extLst>
          </p:cNvPr>
          <p:cNvGrpSpPr/>
          <p:nvPr/>
        </p:nvGrpSpPr>
        <p:grpSpPr>
          <a:xfrm rot="10800000">
            <a:off x="7563731" y="719616"/>
            <a:ext cx="1584176" cy="216024"/>
            <a:chOff x="-108520" y="229208"/>
            <a:chExt cx="1584176" cy="216024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95DDFDBE-D863-4A93-BDF0-083140790A31}"/>
                </a:ext>
              </a:extLst>
            </p:cNvPr>
            <p:cNvCxnSpPr/>
            <p:nvPr/>
          </p:nvCxnSpPr>
          <p:spPr>
            <a:xfrm>
              <a:off x="-108520" y="337220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0BB0442-55AD-48B3-B088-F48149571840}"/>
                </a:ext>
              </a:extLst>
            </p:cNvPr>
            <p:cNvSpPr/>
            <p:nvPr/>
          </p:nvSpPr>
          <p:spPr>
            <a:xfrm>
              <a:off x="1259632" y="22920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</p:spTree>
    <p:extLst>
      <p:ext uri="{BB962C8B-B14F-4D97-AF65-F5344CB8AC3E}">
        <p14:creationId xmlns:p14="http://schemas.microsoft.com/office/powerpoint/2010/main" val="24328226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5D422B-9011-4433-A56C-E26D60354DC6}"/>
              </a:ext>
            </a:extLst>
          </p:cNvPr>
          <p:cNvSpPr/>
          <p:nvPr/>
        </p:nvSpPr>
        <p:spPr>
          <a:xfrm>
            <a:off x="7236296" y="-2"/>
            <a:ext cx="1985232" cy="5715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E4CD2AA-DE1B-4B9D-B604-9AF2DCCADDD9}"/>
              </a:ext>
            </a:extLst>
          </p:cNvPr>
          <p:cNvGrpSpPr/>
          <p:nvPr/>
        </p:nvGrpSpPr>
        <p:grpSpPr>
          <a:xfrm>
            <a:off x="3491880" y="-1"/>
            <a:ext cx="4752528" cy="5729469"/>
            <a:chOff x="3635896" y="-1"/>
            <a:chExt cx="5688632" cy="6858001"/>
          </a:xfrm>
        </p:grpSpPr>
        <p:pic>
          <p:nvPicPr>
            <p:cNvPr id="11" name="Picture 2" descr="D:\ПРОПОВЕДИ\_СЕРИЯ - Псалом 50\2022\razriv.png">
              <a:extLst>
                <a:ext uri="{FF2B5EF4-FFF2-40B4-BE49-F238E27FC236}">
                  <a16:creationId xmlns:a16="http://schemas.microsoft.com/office/drawing/2014/main" id="{0CC529A6-9339-46CC-8831-7BE5FC74F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-1"/>
              <a:ext cx="2376264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3358993-EE05-4F55-908B-72E3D1E167FE}"/>
                </a:ext>
              </a:extLst>
            </p:cNvPr>
            <p:cNvSpPr/>
            <p:nvPr/>
          </p:nvSpPr>
          <p:spPr>
            <a:xfrm>
              <a:off x="5868144" y="0"/>
              <a:ext cx="345638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ACB44D-93D4-4C65-BEB8-8198B6D507DF}"/>
              </a:ext>
            </a:extLst>
          </p:cNvPr>
          <p:cNvSpPr/>
          <p:nvPr/>
        </p:nvSpPr>
        <p:spPr>
          <a:xfrm>
            <a:off x="4427984" y="969898"/>
            <a:ext cx="43924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настоящее имя </a:t>
            </a:r>
            <a:endParaRPr lang="en-US" sz="2800" dirty="0"/>
          </a:p>
          <a:p>
            <a:r>
              <a:rPr lang="ru-RU" sz="3600" b="1" dirty="0" err="1"/>
              <a:t>Никола́й</a:t>
            </a:r>
            <a:r>
              <a:rPr lang="ru-RU" sz="3600" b="1" dirty="0"/>
              <a:t> </a:t>
            </a:r>
            <a:r>
              <a:rPr lang="ru-RU" sz="3600" b="1" dirty="0" err="1"/>
              <a:t>Асла́нович</a:t>
            </a:r>
            <a:r>
              <a:rPr lang="ru-RU" sz="3600" b="1" dirty="0"/>
              <a:t> </a:t>
            </a:r>
            <a:r>
              <a:rPr lang="ru-RU" sz="3600" b="1" dirty="0" err="1"/>
              <a:t>Пиросманашви́ли</a:t>
            </a:r>
            <a:endParaRPr lang="en-US" sz="3600" b="1" dirty="0"/>
          </a:p>
          <a:p>
            <a:endParaRPr lang="en-US" dirty="0"/>
          </a:p>
          <a:p>
            <a:r>
              <a:rPr lang="ru-RU" sz="2500" dirty="0"/>
              <a:t>грузинский и российский </a:t>
            </a:r>
            <a:endParaRPr lang="en-US" sz="2500" dirty="0"/>
          </a:p>
          <a:p>
            <a:r>
              <a:rPr lang="ru-RU" sz="2500" dirty="0"/>
              <a:t>художник-самоучка, представитель примитивизма, один из крупнейших мастеров наивного искусства.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539ECF-6EC7-4555-AA47-83DE40BEED1A}"/>
              </a:ext>
            </a:extLst>
          </p:cNvPr>
          <p:cNvSpPr/>
          <p:nvPr/>
        </p:nvSpPr>
        <p:spPr>
          <a:xfrm>
            <a:off x="251520" y="3865612"/>
            <a:ext cx="25868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Нико́ </a:t>
            </a:r>
            <a:r>
              <a:rPr lang="ru-RU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Пиросма́ни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1862 - 1918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734FD1-142A-47B0-B610-468B54955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43126"/>
            <a:ext cx="2767749" cy="340646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059935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1C30900-89E5-4E91-911A-E861016A3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6" r="36987"/>
          <a:stretch/>
        </p:blipFill>
        <p:spPr bwMode="auto">
          <a:xfrm>
            <a:off x="0" y="-16330"/>
            <a:ext cx="9144000" cy="57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BDC690-40E1-45F8-8B0A-2EAAA9987073}"/>
              </a:ext>
            </a:extLst>
          </p:cNvPr>
          <p:cNvSpPr txBox="1"/>
          <p:nvPr/>
        </p:nvSpPr>
        <p:spPr>
          <a:xfrm>
            <a:off x="179512" y="4729708"/>
            <a:ext cx="496855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BY" sz="3700" b="1" dirty="0">
                <a:solidFill>
                  <a:srgbClr val="00AFF0"/>
                </a:solidFill>
              </a:rPr>
              <a:t>https://t.me/koa_bible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10812-CC07-4EFD-80A9-958026ADA848}"/>
              </a:ext>
            </a:extLst>
          </p:cNvPr>
          <p:cNvSpPr txBox="1"/>
          <p:nvPr/>
        </p:nvSpPr>
        <p:spPr>
          <a:xfrm>
            <a:off x="5580112" y="769268"/>
            <a:ext cx="3384376" cy="3955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ежедневное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БИБЛИИ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последовательному плану чтения за год         в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Телеграм</a:t>
            </a:r>
            <a:endParaRPr lang="ru-BY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Присоединяйтесь! </a:t>
            </a:r>
            <a:endParaRPr lang="ru-BY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017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2371DF-61F0-44F5-B4AB-4B7F49F513AB}"/>
              </a:ext>
            </a:extLst>
          </p:cNvPr>
          <p:cNvSpPr/>
          <p:nvPr/>
        </p:nvSpPr>
        <p:spPr>
          <a:xfrm>
            <a:off x="179512" y="942315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6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Придите ко Мне, все </a:t>
            </a:r>
            <a:r>
              <a:rPr lang="ru-RU" sz="66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труждающиеся</a:t>
            </a:r>
            <a:r>
              <a:rPr lang="ru-RU" sz="6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обремененные</a:t>
            </a:r>
            <a:r>
              <a:rPr lang="ru-RU" sz="6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138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0F798-8918-4C88-AF9B-6F5A6051E034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Матфея 11:28</a:t>
            </a:r>
          </a:p>
        </p:txBody>
      </p:sp>
    </p:spTree>
    <p:extLst>
      <p:ext uri="{BB962C8B-B14F-4D97-AF65-F5344CB8AC3E}">
        <p14:creationId xmlns:p14="http://schemas.microsoft.com/office/powerpoint/2010/main" val="1472415410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D6E346-837C-453C-BCFC-51DA096D9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16A08C-B750-4071-8B7B-B6CE1D0096E3}"/>
              </a:ext>
            </a:extLst>
          </p:cNvPr>
          <p:cNvSpPr txBox="1"/>
          <p:nvPr/>
        </p:nvSpPr>
        <p:spPr>
          <a:xfrm>
            <a:off x="179512" y="349409"/>
            <a:ext cx="87849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Божия к нам открылась в том, что Бог послал в мир Единородного Сына Своего, чтобы мы получили жизнь через Него.</a:t>
            </a:r>
            <a:r>
              <a:rPr lang="ru-RU" sz="48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Иоанна 4:9)</a:t>
            </a:r>
            <a:endParaRPr lang="ru-BY" sz="60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58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467A894C-BCE0-4505-A285-EDBCD645D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6" b="18805"/>
          <a:stretch/>
        </p:blipFill>
        <p:spPr bwMode="auto">
          <a:xfrm>
            <a:off x="35496" y="0"/>
            <a:ext cx="91085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DD0970-299F-4153-9605-362589C8B2B2}"/>
              </a:ext>
            </a:extLst>
          </p:cNvPr>
          <p:cNvSpPr txBox="1"/>
          <p:nvPr/>
        </p:nvSpPr>
        <p:spPr>
          <a:xfrm>
            <a:off x="179512" y="349409"/>
            <a:ext cx="87849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Божия к нам открылась в том, что Бог послал в мир Единородного Сына Своего, чтобы мы получили жизнь через Него.</a:t>
            </a:r>
            <a:r>
              <a:rPr lang="ru-RU" sz="4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Иоанна 4:9)</a:t>
            </a:r>
            <a:endParaRPr lang="ru-BY" sz="6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52816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539ECF-6EC7-4555-AA47-83DE40BEED1A}"/>
              </a:ext>
            </a:extLst>
          </p:cNvPr>
          <p:cNvSpPr/>
          <p:nvPr/>
        </p:nvSpPr>
        <p:spPr>
          <a:xfrm>
            <a:off x="683569" y="5125461"/>
            <a:ext cx="341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Маргарита де Севр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3A85245-83F5-446B-91BB-BD464D5B2205}"/>
              </a:ext>
            </a:extLst>
          </p:cNvPr>
          <p:cNvSpPr/>
          <p:nvPr/>
        </p:nvSpPr>
        <p:spPr>
          <a:xfrm>
            <a:off x="4466568" y="5017740"/>
            <a:ext cx="3955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«Актриса Маргарита»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Картина Нико </a:t>
            </a:r>
            <a:r>
              <a:rPr lang="ru-RU" sz="1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Пиросмани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 1909 год</a:t>
            </a:r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3EBD2F-3823-43B3-A1E0-9554D1DF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5" y="162895"/>
            <a:ext cx="3415045" cy="4850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99A9C2-41FC-4F60-805E-1AD5628C8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95"/>
            <a:ext cx="3921856" cy="485021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6611409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474040-17E6-44FC-851B-55A1AFB23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26773-DD72-4A26-BF6E-AD1BDB62AD5F}"/>
              </a:ext>
            </a:extLst>
          </p:cNvPr>
          <p:cNvSpPr txBox="1"/>
          <p:nvPr/>
        </p:nvSpPr>
        <p:spPr>
          <a:xfrm>
            <a:off x="179512" y="1057300"/>
            <a:ext cx="87849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Любовь Божия к нам открылась в том, что Бог послал в мир Единородного Сына Своего, чтобы мы получили жизнь через Него. 10. В том любовь, что не мы возлюбили Бога, но Он возлюбил нас и послал Сына Своего в умилостивление за грехи наши. 11. Возлюбленные! если так возлюбил нас Бог, то и мы должны любить друг друга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Иоанна 4:9-11)</a:t>
            </a:r>
            <a:endParaRPr lang="ru-BY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6366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16590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БОЖЬЯ ЛЮБОВЬ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ЖЕРТВЕННАЯ</a:t>
            </a:r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33F90-FC07-4D55-8164-1655D96BAB0D}"/>
              </a:ext>
            </a:extLst>
          </p:cNvPr>
          <p:cNvSpPr/>
          <p:nvPr/>
        </p:nvSpPr>
        <p:spPr>
          <a:xfrm>
            <a:off x="0" y="1673428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 Божия к нам открылась </a:t>
            </a:r>
          </a:p>
          <a:p>
            <a:pPr algn="ctr"/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том, что Бог послал в мир Единородного Сына Своего, чтобы мы получили жизнь через Него</a:t>
            </a:r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166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ED29-9A54-4C33-8B83-B9958BA20992}"/>
              </a:ext>
            </a:extLst>
          </p:cNvPr>
          <p:cNvSpPr txBox="1"/>
          <p:nvPr/>
        </p:nvSpPr>
        <p:spPr>
          <a:xfrm>
            <a:off x="3496380" y="4905662"/>
            <a:ext cx="215123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Иоанна 4:9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3FDFE5B-E0C5-4D10-930C-C98D0DA4339E}"/>
              </a:ext>
            </a:extLst>
          </p:cNvPr>
          <p:cNvGrpSpPr/>
          <p:nvPr/>
        </p:nvGrpSpPr>
        <p:grpSpPr>
          <a:xfrm>
            <a:off x="3907" y="719616"/>
            <a:ext cx="1584176" cy="216024"/>
            <a:chOff x="-108520" y="229208"/>
            <a:chExt cx="1584176" cy="216024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48BBBF29-8095-4BAB-9D67-78D26CD8C9C0}"/>
                </a:ext>
              </a:extLst>
            </p:cNvPr>
            <p:cNvCxnSpPr/>
            <p:nvPr/>
          </p:nvCxnSpPr>
          <p:spPr>
            <a:xfrm>
              <a:off x="-108520" y="337220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0C48767-9077-4540-BA76-7F255F536951}"/>
                </a:ext>
              </a:extLst>
            </p:cNvPr>
            <p:cNvSpPr/>
            <p:nvPr/>
          </p:nvSpPr>
          <p:spPr>
            <a:xfrm>
              <a:off x="1259632" y="22920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EA6923-7ADC-4678-A685-4BBBD330D10A}"/>
              </a:ext>
            </a:extLst>
          </p:cNvPr>
          <p:cNvGrpSpPr/>
          <p:nvPr/>
        </p:nvGrpSpPr>
        <p:grpSpPr>
          <a:xfrm rot="10800000">
            <a:off x="7563731" y="719616"/>
            <a:ext cx="1584176" cy="216024"/>
            <a:chOff x="-108520" y="229208"/>
            <a:chExt cx="1584176" cy="216024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E6956D9-C587-48B5-B92A-689BF1E2CB36}"/>
                </a:ext>
              </a:extLst>
            </p:cNvPr>
            <p:cNvCxnSpPr/>
            <p:nvPr/>
          </p:nvCxnSpPr>
          <p:spPr>
            <a:xfrm>
              <a:off x="-108520" y="337220"/>
              <a:ext cx="13681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2D934CA-433D-4980-91DB-9517B2F0C719}"/>
                </a:ext>
              </a:extLst>
            </p:cNvPr>
            <p:cNvSpPr/>
            <p:nvPr/>
          </p:nvSpPr>
          <p:spPr>
            <a:xfrm>
              <a:off x="1259632" y="22920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/>
            </a:p>
          </p:txBody>
        </p:sp>
      </p:grpSp>
    </p:spTree>
    <p:extLst>
      <p:ext uri="{BB962C8B-B14F-4D97-AF65-F5344CB8AC3E}">
        <p14:creationId xmlns:p14="http://schemas.microsoft.com/office/powerpoint/2010/main" val="72466771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93204"/>
            <a:ext cx="87849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… нет праведного ни одного; </a:t>
            </a:r>
          </a:p>
          <a:p>
            <a:pPr algn="ctr"/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нет </a:t>
            </a:r>
            <a:r>
              <a:rPr lang="ru-RU" sz="34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разумевающего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никто не ищет Бога;  12. все совратились с пути, до одного негодны; нет делающего добро, нет ни одного</a:t>
            </a:r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4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799DA-9F10-4205-B621-8F5523C962D2}"/>
              </a:ext>
            </a:extLst>
          </p:cNvPr>
          <p:cNvSpPr txBox="1"/>
          <p:nvPr/>
        </p:nvSpPr>
        <p:spPr>
          <a:xfrm>
            <a:off x="6084168" y="2857500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3:10-12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BE25B2-7614-43E8-A685-3A97901EFDD3}"/>
              </a:ext>
            </a:extLst>
          </p:cNvPr>
          <p:cNvSpPr/>
          <p:nvPr/>
        </p:nvSpPr>
        <p:spPr>
          <a:xfrm>
            <a:off x="179512" y="381741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весь мир становится виновен 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 Богом</a:t>
            </a:r>
            <a:r>
              <a:rPr lang="ru-RU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2DED8-F188-4BE5-B5E5-7689D74E775A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3:19</a:t>
            </a:r>
          </a:p>
        </p:txBody>
      </p:sp>
    </p:spTree>
    <p:extLst>
      <p:ext uri="{BB962C8B-B14F-4D97-AF65-F5344CB8AC3E}">
        <p14:creationId xmlns:p14="http://schemas.microsoft.com/office/powerpoint/2010/main" val="339717021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Божия к нам </a:t>
            </a:r>
            <a:r>
              <a:rPr lang="ru-RU" sz="4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открылась</a:t>
            </a:r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том, что Бог послал в мир Единородного Сына Своего, чтобы мы получили жизнь через Него</a:t>
            </a:r>
            <a:r>
              <a:rPr lang="ru-RU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217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516216" y="5049678"/>
            <a:ext cx="230425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Иоанна 4:9</a:t>
            </a:r>
          </a:p>
        </p:txBody>
      </p:sp>
    </p:spTree>
    <p:extLst>
      <p:ext uri="{BB962C8B-B14F-4D97-AF65-F5344CB8AC3E}">
        <p14:creationId xmlns:p14="http://schemas.microsoft.com/office/powerpoint/2010/main" val="324856214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93204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Ибо Он взошел пред Ним, как отпрыск и как росток из сухой земли; нет в Нем ни вида, ни величия; и мы видели Его, и не было в Нем вида, который привлекал бы нас к Нему. 3. Он был презрен и умален пред людьми, муж скорбей и изведавший болезни, и мы отвращали от Него лицо свое; Он был презираем, и мы ни во что ставили Его</a:t>
            </a:r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34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516216" y="5049678"/>
            <a:ext cx="230425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Исаия 53:2,3</a:t>
            </a:r>
          </a:p>
        </p:txBody>
      </p:sp>
    </p:spTree>
    <p:extLst>
      <p:ext uri="{BB962C8B-B14F-4D97-AF65-F5344CB8AC3E}">
        <p14:creationId xmlns:p14="http://schemas.microsoft.com/office/powerpoint/2010/main" val="4191765125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99931"/>
            <a:ext cx="87849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Он, будучи образом Божиим, не почитал хищением быть равным Богу; 7. но уничижил Себя Самого, приняв образ раба, сделавшись подобным человекам и по виду став как человек; 8. смирил Себя, быв послушным даже до смерти, и смерти крестной</a:t>
            </a:r>
            <a:r>
              <a:rPr lang="ru-RU" sz="3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38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5724128" y="5049678"/>
            <a:ext cx="309634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Филиппийцам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2:6-8</a:t>
            </a:r>
          </a:p>
        </p:txBody>
      </p:sp>
    </p:spTree>
    <p:extLst>
      <p:ext uri="{BB962C8B-B14F-4D97-AF65-F5344CB8AC3E}">
        <p14:creationId xmlns:p14="http://schemas.microsoft.com/office/powerpoint/2010/main" val="9782619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</TotalTime>
  <Words>865</Words>
  <Application>Microsoft Office PowerPoint</Application>
  <PresentationFormat>Экран (16:10)</PresentationFormat>
  <Paragraphs>93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Century Gothic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KARCHEMENKOFF</cp:lastModifiedBy>
  <cp:revision>413</cp:revision>
  <dcterms:created xsi:type="dcterms:W3CDTF">2018-02-03T10:08:25Z</dcterms:created>
  <dcterms:modified xsi:type="dcterms:W3CDTF">2024-01-07T11:01:49Z</dcterms:modified>
</cp:coreProperties>
</file>