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345" r:id="rId2"/>
    <p:sldId id="501" r:id="rId3"/>
    <p:sldId id="512" r:id="rId4"/>
    <p:sldId id="513" r:id="rId5"/>
    <p:sldId id="514" r:id="rId6"/>
    <p:sldId id="465" r:id="rId7"/>
    <p:sldId id="515" r:id="rId8"/>
    <p:sldId id="516" r:id="rId9"/>
    <p:sldId id="517" r:id="rId10"/>
    <p:sldId id="490" r:id="rId11"/>
    <p:sldId id="468" r:id="rId12"/>
    <p:sldId id="518" r:id="rId13"/>
    <p:sldId id="519" r:id="rId14"/>
    <p:sldId id="520" r:id="rId15"/>
    <p:sldId id="521" r:id="rId16"/>
    <p:sldId id="522" r:id="rId17"/>
    <p:sldId id="523" r:id="rId18"/>
    <p:sldId id="485" r:id="rId19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FDFD"/>
    <a:srgbClr val="000099"/>
    <a:srgbClr val="F8F8F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07" autoAdjust="0"/>
  </p:normalViewPr>
  <p:slideViewPr>
    <p:cSldViewPr>
      <p:cViewPr>
        <p:scale>
          <a:sx n="140" d="100"/>
          <a:sy n="140" d="100"/>
        </p:scale>
        <p:origin x="1062" y="16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6F99-98DA-4124-B7C8-E944A034A478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BA48-6401-426C-9560-FCC9BDA8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4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для начала небольшая историческая справка…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слайд висит до тех пор, пока не начну читать сам текст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Неемия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1:1-11</a:t>
            </a:r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8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F4C7851-2E1A-4E53-ADCB-41F210A9B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" r="20000"/>
          <a:stretch/>
        </p:blipFill>
        <p:spPr bwMode="auto">
          <a:xfrm>
            <a:off x="0" y="-24820"/>
            <a:ext cx="9144000" cy="573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9FDB4B4A-D2AB-421E-B3D6-54A914B21066}"/>
              </a:ext>
            </a:extLst>
          </p:cNvPr>
          <p:cNvSpPr/>
          <p:nvPr/>
        </p:nvSpPr>
        <p:spPr>
          <a:xfrm flipH="1">
            <a:off x="-1476672" y="-95828"/>
            <a:ext cx="6912768" cy="5906656"/>
          </a:xfrm>
          <a:prstGeom prst="parallelogram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77DA6-A943-4C31-BC6B-B6013C51C70D}"/>
              </a:ext>
            </a:extLst>
          </p:cNvPr>
          <p:cNvSpPr txBox="1"/>
          <p:nvPr/>
        </p:nvSpPr>
        <p:spPr>
          <a:xfrm>
            <a:off x="467544" y="733842"/>
            <a:ext cx="52565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Century Gothic" panose="020B0502020202020204" pitchFamily="34" charset="0"/>
              </a:rPr>
              <a:t>ЛИДЕР</a:t>
            </a:r>
            <a:r>
              <a:rPr lang="ru-RU" sz="6600" dirty="0">
                <a:latin typeface="Century Gothic" panose="020B0502020202020204" pitchFamily="34" charset="0"/>
              </a:rPr>
              <a:t> </a:t>
            </a:r>
          </a:p>
          <a:p>
            <a:r>
              <a:rPr lang="ru-RU" sz="6600" dirty="0">
                <a:latin typeface="Century Gothic" panose="020B0502020202020204" pitchFamily="34" charset="0"/>
              </a:rPr>
              <a:t>ОТ БОГА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FDA9E6-A466-44BA-8D77-116F67BF884E}"/>
              </a:ext>
            </a:extLst>
          </p:cNvPr>
          <p:cNvSpPr txBox="1"/>
          <p:nvPr/>
        </p:nvSpPr>
        <p:spPr>
          <a:xfrm>
            <a:off x="558726" y="3865612"/>
            <a:ext cx="53094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ПРОПОВЕДЕЙ </a:t>
            </a:r>
          </a:p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КНИГЕ </a:t>
            </a:r>
            <a:r>
              <a:rPr lang="ru-RU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НЕЕМЍИ</a:t>
            </a:r>
            <a:endParaRPr lang="ru-BY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9521022-4579-4696-B053-BB527DAF1FAC}"/>
              </a:ext>
            </a:extLst>
          </p:cNvPr>
          <p:cNvGrpSpPr/>
          <p:nvPr/>
        </p:nvGrpSpPr>
        <p:grpSpPr>
          <a:xfrm>
            <a:off x="0" y="4549688"/>
            <a:ext cx="3491880" cy="468052"/>
            <a:chOff x="0" y="4184003"/>
            <a:chExt cx="3491880" cy="468052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B43D0819-60A6-4007-B2F6-1237DFAFF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41676"/>
              <a:ext cx="34918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E8B7DEE-9637-4078-AFDB-7176D85E8A2E}"/>
                </a:ext>
              </a:extLst>
            </p:cNvPr>
            <p:cNvSpPr/>
            <p:nvPr/>
          </p:nvSpPr>
          <p:spPr>
            <a:xfrm>
              <a:off x="0" y="4184003"/>
              <a:ext cx="467544" cy="4680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1</a:t>
              </a:r>
              <a:endParaRPr lang="ru-BY" sz="20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3A06FC-9235-4B7F-AFBD-96ED95641FDA}"/>
              </a:ext>
            </a:extLst>
          </p:cNvPr>
          <p:cNvSpPr txBox="1"/>
          <p:nvPr/>
        </p:nvSpPr>
        <p:spPr>
          <a:xfrm>
            <a:off x="558726" y="4926568"/>
            <a:ext cx="5309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НЕЕМЍЯ 1:1-11</a:t>
            </a:r>
            <a:endParaRPr lang="ru-BY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6D2780-98F4-46B3-B27A-A92CEAF83E76}"/>
              </a:ext>
            </a:extLst>
          </p:cNvPr>
          <p:cNvSpPr/>
          <p:nvPr/>
        </p:nvSpPr>
        <p:spPr>
          <a:xfrm>
            <a:off x="0" y="19320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ПРОБЛЕМА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F33F90-FC07-4D55-8164-1655D96BAB0D}"/>
              </a:ext>
            </a:extLst>
          </p:cNvPr>
          <p:cNvSpPr/>
          <p:nvPr/>
        </p:nvSpPr>
        <p:spPr>
          <a:xfrm>
            <a:off x="0" y="1129308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«Те, кто прошел через плен и вернулся в провинцию, сейчас </a:t>
            </a:r>
          </a:p>
          <a:p>
            <a:pPr algn="ctr"/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большой беде и бесчестии. </a:t>
            </a:r>
          </a:p>
          <a:p>
            <a:pPr algn="ctr"/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Стена Иерусалима разрушена, </a:t>
            </a:r>
          </a:p>
          <a:p>
            <a:pPr algn="ctr"/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его ворота сожжены.»</a:t>
            </a:r>
            <a:endParaRPr lang="ru-RU" sz="44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EED29-9A54-4C33-8B83-B9958BA20992}"/>
              </a:ext>
            </a:extLst>
          </p:cNvPr>
          <p:cNvSpPr txBox="1"/>
          <p:nvPr/>
        </p:nvSpPr>
        <p:spPr>
          <a:xfrm>
            <a:off x="3496380" y="4833654"/>
            <a:ext cx="215123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1:3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ADA40D9-3CD1-450B-9E46-7D381982E4B4}"/>
              </a:ext>
            </a:extLst>
          </p:cNvPr>
          <p:cNvCxnSpPr/>
          <p:nvPr/>
        </p:nvCxnSpPr>
        <p:spPr>
          <a:xfrm>
            <a:off x="-108520" y="625252"/>
            <a:ext cx="223224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544F8A2-755A-473A-91C9-0F182AA9CE4E}"/>
              </a:ext>
            </a:extLst>
          </p:cNvPr>
          <p:cNvCxnSpPr/>
          <p:nvPr/>
        </p:nvCxnSpPr>
        <p:spPr>
          <a:xfrm>
            <a:off x="7020272" y="625252"/>
            <a:ext cx="223224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667714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8375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«Услышав это, я сел и заплакал. Несколько дней я скорбел, постился и молился пред Богом небесным.» </a:t>
            </a:r>
            <a:endParaRPr lang="ru-RU" sz="287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660232" y="5049678"/>
            <a:ext cx="216024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1:4</a:t>
            </a:r>
          </a:p>
        </p:txBody>
      </p:sp>
    </p:spTree>
    <p:extLst>
      <p:ext uri="{BB962C8B-B14F-4D97-AF65-F5344CB8AC3E}">
        <p14:creationId xmlns:p14="http://schemas.microsoft.com/office/powerpoint/2010/main" val="270405034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561356"/>
            <a:ext cx="878497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«4. ... Несколько дней я скорбел, постился и молился пред Богом небесным. 5. Я говорил: – Господи, Боже небес, Бог великий и грозный, хранящий завет и милость к тем, кто любит Его и слушается Его повелений, 6. да будут уши Твои внимательны и глаза Твои открыты, чтобы услышать молитву Твоего слуги, которой я молюсь перед Тобой день и ночь за Твоих слуг, народ Израиля. Я открыто признаюсь в грехах, которыми мы, израильтяне, включая меня и дом моего отца, согрешили против Тебя. 7. Мы поступали перед Тобой нечестиво. Мы не слушались повелений, уставов и законов, которые Ты дал Своему слуге Моисею.»</a:t>
            </a:r>
            <a:endParaRPr lang="ru-RU" sz="22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660232" y="5121686"/>
            <a:ext cx="216024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1:4-7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525BFB-6D65-492D-B1B3-64D75C959914}"/>
              </a:ext>
            </a:extLst>
          </p:cNvPr>
          <p:cNvSpPr/>
          <p:nvPr/>
        </p:nvSpPr>
        <p:spPr>
          <a:xfrm>
            <a:off x="461266" y="85192"/>
            <a:ext cx="8215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1. ЛИДЕР ОТ БОГА </a:t>
            </a:r>
          </a:p>
          <a:p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ЗНАЕТ БОГА И ЕГО ХАРАКТЕР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D6423BB-E54C-4105-BA45-CDDF8D894E64}"/>
              </a:ext>
            </a:extLst>
          </p:cNvPr>
          <p:cNvCxnSpPr/>
          <p:nvPr/>
        </p:nvCxnSpPr>
        <p:spPr>
          <a:xfrm>
            <a:off x="-108520" y="138133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369432-9469-4853-A8FF-7A2EB3CFDFD7}"/>
              </a:ext>
            </a:extLst>
          </p:cNvPr>
          <p:cNvSpPr/>
          <p:nvPr/>
        </p:nvSpPr>
        <p:spPr>
          <a:xfrm>
            <a:off x="-767" y="130932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86223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561356"/>
            <a:ext cx="878497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«7. … Мы поступали перед Тобой нечестиво. Мы не слушались повелений, уставов и законов, которые Ты дал Своему слуге Моисею. 8. Вспомни повеление, которое Ты дал Своему слуге Моисею, сказав: «Если вы нарушите верность, Я рассею вас среди народов, 9. но если вы вернетесь ко Мне и станете слушаться Моих повелений, то даже если ваши изгнанники будут находиться на краю земли, Я соберу их оттуда и приведу на место, которое Я избрал обителью для Моего имени».</a:t>
            </a:r>
            <a:endParaRPr lang="ru-RU" sz="25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660232" y="5121686"/>
            <a:ext cx="216024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1:7-9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525BFB-6D65-492D-B1B3-64D75C959914}"/>
              </a:ext>
            </a:extLst>
          </p:cNvPr>
          <p:cNvSpPr/>
          <p:nvPr/>
        </p:nvSpPr>
        <p:spPr>
          <a:xfrm>
            <a:off x="461266" y="85192"/>
            <a:ext cx="8215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2. ЛИДЕР ОТ БОГА </a:t>
            </a:r>
          </a:p>
          <a:p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ЗНАЕТ БОЖИИ ОБЕТОВАНИЯ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D6423BB-E54C-4105-BA45-CDDF8D894E64}"/>
              </a:ext>
            </a:extLst>
          </p:cNvPr>
          <p:cNvCxnSpPr/>
          <p:nvPr/>
        </p:nvCxnSpPr>
        <p:spPr>
          <a:xfrm>
            <a:off x="-108520" y="138133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369432-9469-4853-A8FF-7A2EB3CFDFD7}"/>
              </a:ext>
            </a:extLst>
          </p:cNvPr>
          <p:cNvSpPr/>
          <p:nvPr/>
        </p:nvSpPr>
        <p:spPr>
          <a:xfrm>
            <a:off x="-767" y="130932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63732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561356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«4. … Несколько дней я скорбел, постился и молился пред Богом небесным. 5. Я говорил: – Господи, Боже небес, Бог великий и грозный, хранящий завет и милость к тем, кто любит Его и слушается Его повелений, 6. да будут уши Твои внимательны и глаза Твои открыты, чтобы услышать молитву Твоего слуги, которой я молюсь перед Тобой день и ночь за Твоих слуг, народ Израиля…».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660232" y="5121686"/>
            <a:ext cx="216024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1:4-6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525BFB-6D65-492D-B1B3-64D75C959914}"/>
              </a:ext>
            </a:extLst>
          </p:cNvPr>
          <p:cNvSpPr/>
          <p:nvPr/>
        </p:nvSpPr>
        <p:spPr>
          <a:xfrm>
            <a:off x="461266" y="85192"/>
            <a:ext cx="8215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 ЛИДЕР ОТ БОГА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НАСТОЙЧИВ И ПОСТОЯНЕН В МОЛИТВЕ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D6423BB-E54C-4105-BA45-CDDF8D894E64}"/>
              </a:ext>
            </a:extLst>
          </p:cNvPr>
          <p:cNvCxnSpPr/>
          <p:nvPr/>
        </p:nvCxnSpPr>
        <p:spPr>
          <a:xfrm>
            <a:off x="-108520" y="138133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369432-9469-4853-A8FF-7A2EB3CFDFD7}"/>
              </a:ext>
            </a:extLst>
          </p:cNvPr>
          <p:cNvSpPr/>
          <p:nvPr/>
        </p:nvSpPr>
        <p:spPr>
          <a:xfrm>
            <a:off x="-767" y="130932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340173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8375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«Просите и не получаете, потому что просите не на добро, а чтобы употребить для ваших вожделений.»</a:t>
            </a:r>
            <a:endParaRPr lang="ru-RU" sz="1481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660232" y="5049678"/>
            <a:ext cx="216024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Иакова 4:3</a:t>
            </a:r>
          </a:p>
        </p:txBody>
      </p:sp>
    </p:spTree>
    <p:extLst>
      <p:ext uri="{BB962C8B-B14F-4D97-AF65-F5344CB8AC3E}">
        <p14:creationId xmlns:p14="http://schemas.microsoft.com/office/powerpoint/2010/main" val="4170550916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8375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«14. И вот какое дерзновение мы имеем к Нему, что, </a:t>
            </a:r>
            <a:r>
              <a:rPr lang="ru-RU" sz="40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просим чего по воле Его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Он слушает нас. </a:t>
            </a:r>
          </a:p>
          <a:p>
            <a:pPr algn="ctr"/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А когда мы знаем, что Он слушает нас во всем, чего бы мы ни просили, — знаем и то, что </a:t>
            </a:r>
            <a:r>
              <a:rPr lang="ru-RU" sz="40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получаем просимое от Него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4000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228184" y="5049678"/>
            <a:ext cx="259228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Иоанна 5:14,15</a:t>
            </a:r>
          </a:p>
        </p:txBody>
      </p:sp>
    </p:spTree>
    <p:extLst>
      <p:ext uri="{BB962C8B-B14F-4D97-AF65-F5344CB8AC3E}">
        <p14:creationId xmlns:p14="http://schemas.microsoft.com/office/powerpoint/2010/main" val="2546791996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635119"/>
            <a:ext cx="87849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«Если вы будете во Мне </a:t>
            </a:r>
          </a:p>
          <a:p>
            <a:pPr algn="ctr"/>
            <a:r>
              <a:rPr lang="ru-RU" sz="5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58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Мои слова будут </a:t>
            </a:r>
          </a:p>
          <a:p>
            <a:pPr algn="ctr"/>
            <a:r>
              <a:rPr lang="ru-RU" sz="58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вас</a:t>
            </a:r>
            <a:r>
              <a:rPr lang="ru-RU" sz="5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то </a:t>
            </a:r>
            <a:r>
              <a:rPr lang="ru-RU" sz="58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</a:t>
            </a:r>
            <a:r>
              <a:rPr lang="ru-RU" sz="5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 чем бы вы ни попросили, </a:t>
            </a:r>
            <a:r>
              <a:rPr lang="ru-RU" sz="58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получите</a:t>
            </a:r>
            <a:r>
              <a:rPr lang="ru-RU" sz="5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58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516216" y="5049678"/>
            <a:ext cx="230425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Иоанна 15:7</a:t>
            </a:r>
          </a:p>
        </p:txBody>
      </p:sp>
    </p:spTree>
    <p:extLst>
      <p:ext uri="{BB962C8B-B14F-4D97-AF65-F5344CB8AC3E}">
        <p14:creationId xmlns:p14="http://schemas.microsoft.com/office/powerpoint/2010/main" val="789111653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A29C32-E1F2-4E14-B03A-CEF7A7244F92}"/>
              </a:ext>
            </a:extLst>
          </p:cNvPr>
          <p:cNvSpPr/>
          <p:nvPr/>
        </p:nvSpPr>
        <p:spPr>
          <a:xfrm>
            <a:off x="209" y="4864006"/>
            <a:ext cx="9144000" cy="8412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79FCF4-461E-4E3C-8F7C-6476843FE937}"/>
              </a:ext>
            </a:extLst>
          </p:cNvPr>
          <p:cNvSpPr txBox="1"/>
          <p:nvPr/>
        </p:nvSpPr>
        <p:spPr>
          <a:xfrm>
            <a:off x="0" y="49457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КАКОЙ ВОЛК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ПОБЕДИТ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В ТЕБЕ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88DDBC6-7500-4D83-AD6B-1D2609A6A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31821" r="21755" b="860"/>
          <a:stretch/>
        </p:blipFill>
        <p:spPr bwMode="auto">
          <a:xfrm>
            <a:off x="0" y="9718"/>
            <a:ext cx="9395520" cy="570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C7F5B793-C5B6-4678-B608-5EFD0A9ECB44}"/>
              </a:ext>
            </a:extLst>
          </p:cNvPr>
          <p:cNvSpPr/>
          <p:nvPr/>
        </p:nvSpPr>
        <p:spPr>
          <a:xfrm flipH="1">
            <a:off x="-1476672" y="-95828"/>
            <a:ext cx="6912768" cy="5906656"/>
          </a:xfrm>
          <a:prstGeom prst="parallelogram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6C2E1-21B7-473B-8926-819075DBBAD1}"/>
              </a:ext>
            </a:extLst>
          </p:cNvPr>
          <p:cNvSpPr txBox="1"/>
          <p:nvPr/>
        </p:nvSpPr>
        <p:spPr>
          <a:xfrm>
            <a:off x="467544" y="733842"/>
            <a:ext cx="5256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Century Gothic" panose="020B0502020202020204" pitchFamily="34" charset="0"/>
              </a:rPr>
              <a:t>ЛИДЕР</a:t>
            </a:r>
            <a:r>
              <a:rPr lang="ru-RU" sz="5400" dirty="0">
                <a:latin typeface="Century Gothic" panose="020B0502020202020204" pitchFamily="34" charset="0"/>
              </a:rPr>
              <a:t> </a:t>
            </a:r>
          </a:p>
          <a:p>
            <a:r>
              <a:rPr lang="ru-RU" sz="5400" dirty="0">
                <a:latin typeface="Century Gothic" panose="020B0502020202020204" pitchFamily="34" charset="0"/>
              </a:rPr>
              <a:t>ОТ БОГА</a:t>
            </a:r>
          </a:p>
          <a:p>
            <a:pPr marL="444500" indent="-444500">
              <a:buFont typeface="Arial" panose="020B0604020202020204" pitchFamily="34" charset="0"/>
              <a:buChar char="•"/>
            </a:pPr>
            <a:r>
              <a:rPr lang="ru-RU" sz="3600" b="1" dirty="0"/>
              <a:t>ЗНАЕТ БОГА</a:t>
            </a:r>
          </a:p>
          <a:p>
            <a:pPr marL="444500" indent="-444500">
              <a:buFont typeface="Arial" panose="020B0604020202020204" pitchFamily="34" charset="0"/>
              <a:buChar char="•"/>
            </a:pPr>
            <a:r>
              <a:rPr lang="ru-RU" sz="3600" b="1" dirty="0"/>
              <a:t>ЗНАЕТ ПИСАНИЕ</a:t>
            </a:r>
          </a:p>
          <a:p>
            <a:pPr marL="444500" indent="-444500">
              <a:buFont typeface="Arial" panose="020B0604020202020204" pitchFamily="34" charset="0"/>
              <a:buChar char="•"/>
            </a:pPr>
            <a:r>
              <a:rPr lang="ru-RU" sz="3600" b="1" dirty="0"/>
              <a:t>ПОСТОЯНЕН И НАСТОЙЧИВ В МОЛИТВЕ</a:t>
            </a:r>
          </a:p>
        </p:txBody>
      </p:sp>
    </p:spTree>
    <p:extLst>
      <p:ext uri="{BB962C8B-B14F-4D97-AF65-F5344CB8AC3E}">
        <p14:creationId xmlns:p14="http://schemas.microsoft.com/office/powerpoint/2010/main" val="320815382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64743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6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Подражайте, братия, мне и смотрите на тех, которые поступают </a:t>
            </a:r>
            <a:endParaRPr lang="en-US" sz="60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образу, какой имеете в нас</a:t>
            </a:r>
            <a:r>
              <a:rPr lang="ru-RU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88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084168" y="5049678"/>
            <a:ext cx="273630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Филиппийцам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3:17</a:t>
            </a:r>
          </a:p>
        </p:txBody>
      </p:sp>
    </p:spTree>
    <p:extLst>
      <p:ext uri="{BB962C8B-B14F-4D97-AF65-F5344CB8AC3E}">
        <p14:creationId xmlns:p14="http://schemas.microsoft.com/office/powerpoint/2010/main" val="87700700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809332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>
                <a:solidFill>
                  <a:schemeClr val="bg1"/>
                </a:solidFill>
              </a:rPr>
              <a:t>«Посему умоляю вас: подражайте мне, как я Христу…»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084168" y="5049678"/>
            <a:ext cx="273630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Коринфянам 4:16</a:t>
            </a:r>
          </a:p>
        </p:txBody>
      </p:sp>
    </p:spTree>
    <p:extLst>
      <p:ext uri="{BB962C8B-B14F-4D97-AF65-F5344CB8AC3E}">
        <p14:creationId xmlns:p14="http://schemas.microsoft.com/office/powerpoint/2010/main" val="3892302154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625252"/>
            <a:ext cx="878497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«19. Итак, идите, научите все народы, крестя их во имя Отца и Сына и Святого Духа, 20. уча их соблюдать всё, что Я повелел вам;» </a:t>
            </a:r>
            <a:endParaRPr lang="ru-RU" sz="50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Матфея 28:19,20</a:t>
            </a:r>
          </a:p>
        </p:txBody>
      </p:sp>
    </p:spTree>
    <p:extLst>
      <p:ext uri="{BB962C8B-B14F-4D97-AF65-F5344CB8AC3E}">
        <p14:creationId xmlns:p14="http://schemas.microsoft.com/office/powerpoint/2010/main" val="1083945742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0FC310-F1C7-4166-BA12-CF71C0B000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03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A6DB5865-3CB2-4B93-B32C-03EC4CCBEA48}"/>
              </a:ext>
            </a:extLst>
          </p:cNvPr>
          <p:cNvSpPr/>
          <p:nvPr/>
        </p:nvSpPr>
        <p:spPr>
          <a:xfrm>
            <a:off x="4499992" y="-96828"/>
            <a:ext cx="6912768" cy="5906656"/>
          </a:xfrm>
          <a:prstGeom prst="parallelogram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8E7B9A-195C-455C-8A24-5A3C60D6111F}"/>
              </a:ext>
            </a:extLst>
          </p:cNvPr>
          <p:cNvSpPr txBox="1"/>
          <p:nvPr/>
        </p:nvSpPr>
        <p:spPr>
          <a:xfrm>
            <a:off x="4067944" y="625252"/>
            <a:ext cx="475252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נחמיה‎‏‎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6000" b="1" dirty="0">
                <a:latin typeface="Century Gothic" panose="020B0502020202020204" pitchFamily="34" charset="0"/>
              </a:rPr>
              <a:t>НЕЕМЍЯ</a:t>
            </a:r>
            <a:r>
              <a:rPr lang="ru-RU" sz="6600" dirty="0">
                <a:latin typeface="Century Gothic" panose="020B0502020202020204" pitchFamily="34" charset="0"/>
              </a:rPr>
              <a:t> </a:t>
            </a:r>
          </a:p>
          <a:p>
            <a:pPr algn="r"/>
            <a:r>
              <a:rPr lang="ru-RU" sz="4400" b="1" dirty="0">
                <a:latin typeface="+mj-lt"/>
              </a:rPr>
              <a:t>«УТЕШЕНИЕ БОЖИЕ </a:t>
            </a:r>
            <a:r>
              <a:rPr lang="ru-RU" sz="4400" dirty="0">
                <a:latin typeface="+mj-lt"/>
              </a:rPr>
              <a:t>или</a:t>
            </a:r>
            <a:r>
              <a:rPr lang="ru-RU" sz="4400" b="1" dirty="0">
                <a:latin typeface="+mj-lt"/>
              </a:rPr>
              <a:t> ИЕГОВА </a:t>
            </a:r>
          </a:p>
          <a:p>
            <a:pPr algn="r"/>
            <a:r>
              <a:rPr lang="ru-RU" sz="4400" b="1" dirty="0">
                <a:latin typeface="+mj-lt"/>
              </a:rPr>
              <a:t>УТЕШИТ»</a:t>
            </a:r>
          </a:p>
        </p:txBody>
      </p:sp>
    </p:spTree>
    <p:extLst>
      <p:ext uri="{BB962C8B-B14F-4D97-AF65-F5344CB8AC3E}">
        <p14:creationId xmlns:p14="http://schemas.microsoft.com/office/powerpoint/2010/main" val="3109320913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</a:t>
            </a:r>
            <a:r>
              <a:rPr lang="ru-RU" sz="30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Неемии</a:t>
            </a:r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сына </a:t>
            </a:r>
            <a:r>
              <a:rPr lang="ru-RU" sz="30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Хахалии</a:t>
            </a:r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В месяце </a:t>
            </a:r>
            <a:r>
              <a:rPr lang="ru-RU" sz="30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кислеве</a:t>
            </a:r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двадцатом году правления царя Артаксеркса, когда я находился в крепости города Сузы, 2. </a:t>
            </a:r>
            <a:r>
              <a:rPr lang="ru-RU" sz="30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Ханани</a:t>
            </a:r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один из моих братьев, пришел из Иудеи с некоторыми другими людьми, и я расспросил их об уцелевших жителях Иудеи, которые вернулись из плена, и об Иерусалиме. </a:t>
            </a:r>
          </a:p>
          <a:p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Они сказали мне: – Те, кто прошел через плен и вернулся в провинцию, сейчас в большой беде и бесчестии. Стена Иерусалима разрушена, а его ворота сожжены. …</a:t>
            </a:r>
            <a:endParaRPr lang="ru-RU" sz="3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9935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Услышав это, я сел и заплакал. Несколько дней я скорбел, постился и молился пред Богом небесным. 5. Я говорил: – Господи, Боже небес, Бог великий и грозный, хранящий завет и милость к тем, кто любит Его и слушается Его повелений, 6. да будут уши Твои внимательны и глаза Твои открыты, чтобы услышать молитву Твоего слуги, которой я молюсь перед Тобой день и ночь за Твоих слуг, народ Израиля. Я открыто признаюсь в грехах, которыми мы, израильтяне, включая меня и дом моего отца, согрешили против Тебя. …</a:t>
            </a:r>
            <a:endParaRPr lang="ru-RU" sz="3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50427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Мы поступали перед Тобой нечестиво. Мы не слушались повелений, уставов и законов, которые Ты дал Своему слуге Моисею. </a:t>
            </a:r>
          </a:p>
          <a:p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Вспомни повеление, которое Ты дал Своему слуге Моисею, сказав: «Если вы нарушите верность, Я рассею вас среди народов, </a:t>
            </a:r>
          </a:p>
          <a:p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но если вы вернетесь ко Мне и станете слушаться Моих повелений, то даже если ваши изгнанники будут находиться на краю земли, Я соберу их оттуда и приведу на место, которое Я избрал обителью для Моего имени». …</a:t>
            </a:r>
            <a:endParaRPr lang="ru-RU" sz="3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32002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Они – Твои слуги и Твой народ, который Ты искупил Своей великой силой и могучей рукой. </a:t>
            </a:r>
          </a:p>
          <a:p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Владыка, да будут уши Твои внимательны к молитве Твоего слуги и к молитве Твоих слуг, которые любят чтить Твое имя. Дай сегодня Твоему слуге успех, даровав ему расположение этого человека. </a:t>
            </a:r>
          </a:p>
          <a:p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был виночерпием царя</a:t>
            </a:r>
            <a:r>
              <a:rPr lang="ru-RU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30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799DA-9F10-4205-B621-8F5523C962D2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1:1-11</a:t>
            </a:r>
          </a:p>
        </p:txBody>
      </p:sp>
    </p:spTree>
    <p:extLst>
      <p:ext uri="{BB962C8B-B14F-4D97-AF65-F5344CB8AC3E}">
        <p14:creationId xmlns:p14="http://schemas.microsoft.com/office/powerpoint/2010/main" val="339717021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5428</TotalTime>
  <Words>998</Words>
  <Application>Microsoft Office PowerPoint</Application>
  <PresentationFormat>Экран (16:10)</PresentationFormat>
  <Paragraphs>64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Century Gothic</vt:lpstr>
      <vt:lpstr>Times New Roman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BOSSASU</cp:lastModifiedBy>
  <cp:revision>328</cp:revision>
  <dcterms:created xsi:type="dcterms:W3CDTF">2018-02-03T10:08:25Z</dcterms:created>
  <dcterms:modified xsi:type="dcterms:W3CDTF">2023-08-17T09:08:30Z</dcterms:modified>
</cp:coreProperties>
</file>