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345" r:id="rId2"/>
    <p:sldId id="465" r:id="rId3"/>
    <p:sldId id="499" r:id="rId4"/>
    <p:sldId id="490" r:id="rId5"/>
    <p:sldId id="468" r:id="rId6"/>
    <p:sldId id="501" r:id="rId7"/>
    <p:sldId id="502" r:id="rId8"/>
    <p:sldId id="503" r:id="rId9"/>
    <p:sldId id="504" r:id="rId10"/>
    <p:sldId id="505" r:id="rId11"/>
    <p:sldId id="506" r:id="rId12"/>
    <p:sldId id="507" r:id="rId13"/>
    <p:sldId id="508" r:id="rId14"/>
    <p:sldId id="509" r:id="rId15"/>
    <p:sldId id="510" r:id="rId16"/>
    <p:sldId id="511" r:id="rId17"/>
    <p:sldId id="485" r:id="rId18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FDFD"/>
    <a:srgbClr val="000099"/>
    <a:srgbClr val="F8F8F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36" autoAdjust="0"/>
  </p:normalViewPr>
  <p:slideViewPr>
    <p:cSldViewPr>
      <p:cViewPr varScale="1">
        <p:scale>
          <a:sx n="76" d="100"/>
          <a:sy n="76" d="100"/>
        </p:scale>
        <p:origin x="1236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F6F99-98DA-4124-B7C8-E944A034A478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BA48-6401-426C-9560-FCC9BDA8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КАКИЕ ЖЕ ПРАКТИЧЕСКИЕ ВЫВОДЫ МЫ МОЖЕМ СДЕЛАТЬ ДЛЯ СЕБЯ?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BY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/>
              <a:t>По щелчку 4 вывода!!!</a:t>
            </a:r>
          </a:p>
          <a:p>
            <a:endParaRPr lang="ru-RU" dirty="0"/>
          </a:p>
          <a:p>
            <a:pPr marL="171450" indent="-171450">
              <a:buFontTx/>
              <a:buChar char="-"/>
            </a:pPr>
            <a:r>
              <a:rPr lang="ru-RU" b="1" dirty="0"/>
              <a:t>Знания недостаточно</a:t>
            </a:r>
          </a:p>
          <a:p>
            <a:pPr marL="171450" indent="-171450">
              <a:buFontTx/>
              <a:buChar char="-"/>
            </a:pPr>
            <a:r>
              <a:rPr lang="ru-RU" b="1" dirty="0"/>
              <a:t>Желания мало</a:t>
            </a:r>
          </a:p>
          <a:p>
            <a:pPr marL="171450" indent="-171450">
              <a:buFontTx/>
              <a:buChar char="-"/>
            </a:pPr>
            <a:r>
              <a:rPr lang="ru-RU" b="1" dirty="0"/>
              <a:t>Знать диагноз бесполезно</a:t>
            </a:r>
          </a:p>
          <a:p>
            <a:pPr marL="171450" indent="-171450">
              <a:buFontTx/>
              <a:buChar char="-"/>
            </a:pPr>
            <a:r>
              <a:rPr lang="ru-RU" b="1" dirty="0"/>
              <a:t>Каждый выбирает сам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08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29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246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2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742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41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41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60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600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930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66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60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4502-AB8D-4604-9AD6-4EFA145770E8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B1E9AC-77B3-4FA7-A64D-ABCC026FD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35" y="0"/>
            <a:ext cx="7986565" cy="571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F77DA6-A943-4C31-BC6B-B6013C51C70D}"/>
              </a:ext>
            </a:extLst>
          </p:cNvPr>
          <p:cNvSpPr txBox="1"/>
          <p:nvPr/>
        </p:nvSpPr>
        <p:spPr>
          <a:xfrm>
            <a:off x="323528" y="3582804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ДВА </a:t>
            </a:r>
          </a:p>
          <a:p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ВОЛКА</a:t>
            </a:r>
          </a:p>
        </p:txBody>
      </p:sp>
    </p:spTree>
    <p:extLst>
      <p:ext uri="{BB962C8B-B14F-4D97-AF65-F5344CB8AC3E}">
        <p14:creationId xmlns:p14="http://schemas.microsoft.com/office/powerpoint/2010/main" val="13907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56495"/>
            <a:ext cx="87849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«12. Итак, да не царствует грех в смертном вашем теле, чтобы вам повиноваться ему в похотях его;</a:t>
            </a:r>
          </a:p>
          <a:p>
            <a:r>
              <a:rPr lang="ru-RU" sz="3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и не предавайте членов ваших греху в орудия неправды, но </a:t>
            </a:r>
            <a:r>
              <a:rPr lang="ru-RU" sz="37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представьте себя Богу</a:t>
            </a:r>
            <a:r>
              <a:rPr lang="ru-RU" sz="3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как оживших из мертвых, </a:t>
            </a:r>
            <a:r>
              <a:rPr lang="ru-RU" sz="37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члены ваши Богу в орудия праведности</a:t>
            </a:r>
            <a:r>
              <a:rPr lang="ru-RU" sz="3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37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5868144" y="5049678"/>
            <a:ext cx="295232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Римлянам 6:12-13</a:t>
            </a:r>
          </a:p>
        </p:txBody>
      </p:sp>
    </p:spTree>
    <p:extLst>
      <p:ext uri="{BB962C8B-B14F-4D97-AF65-F5344CB8AC3E}">
        <p14:creationId xmlns:p14="http://schemas.microsoft.com/office/powerpoint/2010/main" val="394245643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56495"/>
            <a:ext cx="87849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«Итак, умоляю вас, братия, милосердием Божиим, </a:t>
            </a:r>
            <a:r>
              <a:rPr lang="ru-RU" sz="46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представьте тела ваши в жертву живую, святую, </a:t>
            </a:r>
            <a:r>
              <a:rPr lang="ru-RU" sz="4600" b="1" i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благоугодную</a:t>
            </a:r>
            <a:r>
              <a:rPr lang="ru-RU" sz="46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Богу</a:t>
            </a:r>
            <a:r>
              <a:rPr lang="ru-RU" sz="4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для разумного служения вашего…»</a:t>
            </a:r>
            <a:endParaRPr lang="ru-RU" sz="46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5868144" y="5049678"/>
            <a:ext cx="295232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Римлянам 12:1</a:t>
            </a:r>
          </a:p>
        </p:txBody>
      </p:sp>
    </p:spTree>
    <p:extLst>
      <p:ext uri="{BB962C8B-B14F-4D97-AF65-F5344CB8AC3E}">
        <p14:creationId xmlns:p14="http://schemas.microsoft.com/office/powerpoint/2010/main" val="3382368971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6D2780-98F4-46B3-B27A-A92CEAF83E76}"/>
              </a:ext>
            </a:extLst>
          </p:cNvPr>
          <p:cNvSpPr/>
          <p:nvPr/>
        </p:nvSpPr>
        <p:spPr>
          <a:xfrm>
            <a:off x="0" y="19320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РЕШЕНИЕ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F33F90-FC07-4D55-8164-1655D96BAB0D}"/>
              </a:ext>
            </a:extLst>
          </p:cNvPr>
          <p:cNvSpPr/>
          <p:nvPr/>
        </p:nvSpPr>
        <p:spPr>
          <a:xfrm>
            <a:off x="0" y="1129308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Сможем ли мы</a:t>
            </a:r>
          </a:p>
          <a:p>
            <a:pPr algn="ctr"/>
            <a:r>
              <a:rPr lang="ru-RU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ПОБЕДИТЬ</a:t>
            </a:r>
            <a:endParaRPr lang="ru-RU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 противостоянии</a:t>
            </a:r>
          </a:p>
          <a:p>
            <a:pPr algn="ctr"/>
            <a:r>
              <a:rPr lang="ru-RU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ПЛОТИ</a:t>
            </a:r>
          </a:p>
          <a:p>
            <a:pPr algn="ctr"/>
            <a:r>
              <a:rPr lang="ru-RU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и ДУХА?</a:t>
            </a:r>
            <a:r>
              <a:rPr lang="ru-RU" sz="5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5730F12-7928-4764-AB6C-537768A13298}"/>
              </a:ext>
            </a:extLst>
          </p:cNvPr>
          <p:cNvCxnSpPr/>
          <p:nvPr/>
        </p:nvCxnSpPr>
        <p:spPr>
          <a:xfrm>
            <a:off x="-108520" y="625252"/>
            <a:ext cx="223224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615EC72-5572-4512-8A87-58F0C0951F53}"/>
              </a:ext>
            </a:extLst>
          </p:cNvPr>
          <p:cNvCxnSpPr/>
          <p:nvPr/>
        </p:nvCxnSpPr>
        <p:spPr>
          <a:xfrm>
            <a:off x="7020272" y="625252"/>
            <a:ext cx="223224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B9BFC24-EB8E-42A7-85E5-854055A7043F}"/>
              </a:ext>
            </a:extLst>
          </p:cNvPr>
          <p:cNvGrpSpPr/>
          <p:nvPr/>
        </p:nvGrpSpPr>
        <p:grpSpPr>
          <a:xfrm>
            <a:off x="0" y="2528818"/>
            <a:ext cx="9144000" cy="3172155"/>
            <a:chOff x="0" y="2528818"/>
            <a:chExt cx="9144000" cy="3172155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04E8651-B91C-479D-B72E-DD739FEAF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28818"/>
              <a:ext cx="2854939" cy="317215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F61E1881-2548-4F21-84B4-31025CBCD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307" y="2528818"/>
              <a:ext cx="2819693" cy="3172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587622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56495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«21. Итак, я нахожу закон, что, когда хочу делать доброе, прилежит мне злое. 22. Ибо по внутреннему человеку нахожу удовольствие в законе Божием, </a:t>
            </a:r>
          </a:p>
          <a:p>
            <a:r>
              <a:rPr lang="ru-RU" sz="3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23. но в членах моих вижу иной закон, противоборствующий закону ума моего и делающий меня пленником закона греховного, находящегося в членах моих.»</a:t>
            </a:r>
            <a:endParaRPr lang="ru-RU" sz="35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5868144" y="5049678"/>
            <a:ext cx="295232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Римлянам 7:21-23</a:t>
            </a:r>
          </a:p>
        </p:txBody>
      </p:sp>
    </p:spTree>
    <p:extLst>
      <p:ext uri="{BB962C8B-B14F-4D97-AF65-F5344CB8AC3E}">
        <p14:creationId xmlns:p14="http://schemas.microsoft.com/office/powerpoint/2010/main" val="851213704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3BB1C5-F331-49E8-A756-385F546AA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56495"/>
            <a:ext cx="87849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«БЕДНЫЙ Я ЧЕЛОВЕК! </a:t>
            </a:r>
          </a:p>
          <a:p>
            <a:pPr algn="r"/>
            <a:r>
              <a:rPr lang="ru-RU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КТО ИЗБАВИТ МЕНЯ </a:t>
            </a:r>
          </a:p>
          <a:p>
            <a:pPr algn="r"/>
            <a:r>
              <a:rPr lang="ru-RU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СЕГО ТЕЛА </a:t>
            </a:r>
          </a:p>
          <a:p>
            <a:pPr algn="r"/>
            <a:r>
              <a:rPr lang="ru-RU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СМЕРТИ?»</a:t>
            </a:r>
            <a:endParaRPr lang="ru-RU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5868144" y="5049678"/>
            <a:ext cx="295232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Римлянам 7:24</a:t>
            </a:r>
          </a:p>
        </p:txBody>
      </p:sp>
    </p:spTree>
    <p:extLst>
      <p:ext uri="{BB962C8B-B14F-4D97-AF65-F5344CB8AC3E}">
        <p14:creationId xmlns:p14="http://schemas.microsoft.com/office/powerpoint/2010/main" val="3764384425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>
            <a:extLst>
              <a:ext uri="{FF2B5EF4-FFF2-40B4-BE49-F238E27FC236}">
                <a16:creationId xmlns:a16="http://schemas.microsoft.com/office/drawing/2014/main" id="{88EBC4E2-74E0-443B-A476-233EEA92C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0274"/>
            <a:ext cx="87849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«Благодарю </a:t>
            </a:r>
          </a:p>
          <a:p>
            <a:pPr algn="ctr"/>
            <a:r>
              <a:rPr lang="ru-RU" sz="7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Бога моего </a:t>
            </a:r>
          </a:p>
          <a:p>
            <a:pPr algn="ctr"/>
            <a:r>
              <a:rPr lang="ru-RU" sz="7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Иисусом Христом, </a:t>
            </a:r>
          </a:p>
          <a:p>
            <a:pPr algn="ctr"/>
            <a:r>
              <a:rPr lang="ru-RU" sz="7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Господом нашим.»</a:t>
            </a:r>
            <a:endParaRPr lang="ru-RU" sz="7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3095836" y="5017740"/>
            <a:ext cx="295232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Римлянам 7:25</a:t>
            </a:r>
          </a:p>
        </p:txBody>
      </p:sp>
    </p:spTree>
    <p:extLst>
      <p:ext uri="{BB962C8B-B14F-4D97-AF65-F5344CB8AC3E}">
        <p14:creationId xmlns:p14="http://schemas.microsoft.com/office/powerpoint/2010/main" val="659529228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6D2780-98F4-46B3-B27A-A92CEAF83E76}"/>
              </a:ext>
            </a:extLst>
          </p:cNvPr>
          <p:cNvSpPr/>
          <p:nvPr/>
        </p:nvSpPr>
        <p:spPr>
          <a:xfrm>
            <a:off x="0" y="19320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ВЫВОДЫ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F33F90-FC07-4D55-8164-1655D96BAB0D}"/>
              </a:ext>
            </a:extLst>
          </p:cNvPr>
          <p:cNvSpPr/>
          <p:nvPr/>
        </p:nvSpPr>
        <p:spPr>
          <a:xfrm>
            <a:off x="0" y="1129308"/>
            <a:ext cx="914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ОДНОГО ТОЛЬКО ЗНАНИЯ, 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ЧТО ТАКОЕ ХОРОШО И ЧТО ТАКОЕ ПЛОХО –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НЕДОСТАТОЧНО</a:t>
            </a:r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ОДНОГО ТОЛЬКО ЖЕЛАНИЯ И РЕШИМОСТИ 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ЖИТЬ И ПОСТУПАТЬ ПРАВИЛЬНО – </a:t>
            </a:r>
          </a:p>
          <a:p>
            <a:pPr algn="ctr"/>
            <a:r>
              <a:rPr lang="ru-RU" sz="2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МАЛО</a:t>
            </a:r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ЗНАТЬ СВОЙ ДУХОВНЫЙ ДИАГНОЗ – 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ХОРОШО, НО ЭТО ЗНАНИЕ 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БЕЗ ЛЕЧЕНИЯ </a:t>
            </a:r>
          </a:p>
          <a:p>
            <a:pPr algn="ctr"/>
            <a:r>
              <a:rPr lang="ru-RU" sz="2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БЕСПОЛЕЗНО</a:t>
            </a:r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КАЖДЫЙ ИЗ НАС ВПРАВЕ ВЫБРАТЬ, 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КАКОГО ВОЛКА В СЕБЕ ОН </a:t>
            </a:r>
            <a:r>
              <a:rPr lang="ru-RU" sz="2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ХОЧЕТ</a:t>
            </a:r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И </a:t>
            </a:r>
            <a:r>
              <a:rPr lang="ru-RU" sz="2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БУДЕТ</a:t>
            </a:r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КОРМИТЬ.</a:t>
            </a:r>
            <a:endParaRPr lang="ru-RU" sz="22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0A88D73-DE3B-4526-A27E-7D28FD10A0B1}"/>
              </a:ext>
            </a:extLst>
          </p:cNvPr>
          <p:cNvCxnSpPr/>
          <p:nvPr/>
        </p:nvCxnSpPr>
        <p:spPr>
          <a:xfrm>
            <a:off x="-108520" y="625252"/>
            <a:ext cx="223224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A17AF1E-AB07-4C11-8425-EFAF3EA9901A}"/>
              </a:ext>
            </a:extLst>
          </p:cNvPr>
          <p:cNvCxnSpPr/>
          <p:nvPr/>
        </p:nvCxnSpPr>
        <p:spPr>
          <a:xfrm>
            <a:off x="7020272" y="625252"/>
            <a:ext cx="223224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4E330FD-AF59-49EF-BAA3-E8767385FC92}"/>
              </a:ext>
            </a:extLst>
          </p:cNvPr>
          <p:cNvGrpSpPr/>
          <p:nvPr/>
        </p:nvGrpSpPr>
        <p:grpSpPr>
          <a:xfrm>
            <a:off x="0" y="2528818"/>
            <a:ext cx="9144000" cy="3172155"/>
            <a:chOff x="0" y="2528818"/>
            <a:chExt cx="9144000" cy="3172155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2A48958-A6E9-4B2D-A3E9-7EC412C7C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28818"/>
              <a:ext cx="2854939" cy="317215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E0C5637-D406-45D8-908C-296DB88F9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307" y="2528818"/>
              <a:ext cx="2819693" cy="3172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24181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1E31F3-91E0-40F1-9A30-02775BF8F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A29C32-E1F2-4E14-B03A-CEF7A7244F92}"/>
              </a:ext>
            </a:extLst>
          </p:cNvPr>
          <p:cNvSpPr/>
          <p:nvPr/>
        </p:nvSpPr>
        <p:spPr>
          <a:xfrm>
            <a:off x="209" y="4864006"/>
            <a:ext cx="9144000" cy="8412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79FCF4-461E-4E3C-8F7C-6476843FE937}"/>
              </a:ext>
            </a:extLst>
          </p:cNvPr>
          <p:cNvSpPr txBox="1"/>
          <p:nvPr/>
        </p:nvSpPr>
        <p:spPr>
          <a:xfrm>
            <a:off x="0" y="494573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КАКОЙ ВОЛК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ПОБЕДИТ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В ТЕБЕ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5382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21196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«14. Ибо мы знаем, что закон духовен, а я </a:t>
            </a:r>
            <a:r>
              <a:rPr lang="ru-RU" sz="2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плотян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продан греху. 15. Ибо не понимаю, что делаю: потому что не то делаю, что хочу, а что ненавижу, то делаю. 16. Если же делаю то, чего не хочу, то соглашаюсь с законом, что он добр, 17. а потому уже не я делаю то, но живущий во мне грех. 18. Ибо знаю, что не живет во мне, то есть в плоти моей, доброе; потому что желание добра есть во мне, но чтобы сделать оное, того не нахожу. 19. Доброго, которого хочу, не делаю, а злое, которого не хочу, делаю. 20. Если же делаю то, чего не хочу, уже не я делаю то, но живущий во мне грех.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9935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21196"/>
            <a:ext cx="8784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21. Итак, я нахожу закон, что, когда хочу делать доброе, прилежит мне злое. 22. Ибо по внутреннему человеку нахожу удовольствие в законе Божием, </a:t>
            </a:r>
          </a:p>
          <a:p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23. но в членах моих вижу иной закон, противоборствующий закону ума моего и делающий меня пленником закона греховного, находящегося в членах моих. 24. Бедный я человек! кто избавит меня от сего тела смерти? 25. Благодарю Бога моего Иисусом Христом, Господом нашим. Итак, тот же самый я умом моим служу закону Божию, а </a:t>
            </a:r>
            <a:r>
              <a:rPr lang="ru-RU" sz="2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плотию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закону греха.»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084168" y="5049678"/>
            <a:ext cx="273630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Римлянам 7:14-25</a:t>
            </a:r>
          </a:p>
        </p:txBody>
      </p:sp>
    </p:spTree>
    <p:extLst>
      <p:ext uri="{BB962C8B-B14F-4D97-AF65-F5344CB8AC3E}">
        <p14:creationId xmlns:p14="http://schemas.microsoft.com/office/powerpoint/2010/main" val="3715189420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8AA2771-1E27-480F-A581-E27E0CD58F27}"/>
              </a:ext>
            </a:extLst>
          </p:cNvPr>
          <p:cNvGrpSpPr/>
          <p:nvPr/>
        </p:nvGrpSpPr>
        <p:grpSpPr>
          <a:xfrm>
            <a:off x="0" y="2528818"/>
            <a:ext cx="9144000" cy="3172155"/>
            <a:chOff x="0" y="2528818"/>
            <a:chExt cx="9144000" cy="3172155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0DACFA7-5414-4191-AE7C-86CAD2529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28818"/>
              <a:ext cx="2854939" cy="317215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7ADD744-B024-41FC-9B7C-02BAEF9D7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307" y="2528818"/>
              <a:ext cx="2819693" cy="3172155"/>
            </a:xfrm>
            <a:prstGeom prst="rect">
              <a:avLst/>
            </a:prstGeom>
          </p:spPr>
        </p:pic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6D2780-98F4-46B3-B27A-A92CEAF83E76}"/>
              </a:ext>
            </a:extLst>
          </p:cNvPr>
          <p:cNvSpPr/>
          <p:nvPr/>
        </p:nvSpPr>
        <p:spPr>
          <a:xfrm>
            <a:off x="0" y="19320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ПРОБЛЕМА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F33F90-FC07-4D55-8164-1655D96BAB0D}"/>
              </a:ext>
            </a:extLst>
          </p:cNvPr>
          <p:cNvSpPr/>
          <p:nvPr/>
        </p:nvSpPr>
        <p:spPr>
          <a:xfrm>
            <a:off x="0" y="1129308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«…</a:t>
            </a:r>
            <a:r>
              <a:rPr lang="ru-RU" sz="5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не то делаю, </a:t>
            </a:r>
          </a:p>
          <a:p>
            <a:pPr algn="ctr"/>
            <a:r>
              <a:rPr lang="ru-RU" sz="5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что хочу, </a:t>
            </a:r>
          </a:p>
          <a:p>
            <a:pPr algn="ctr"/>
            <a:r>
              <a:rPr lang="ru-RU" sz="5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а что ненавижу, </a:t>
            </a:r>
          </a:p>
          <a:p>
            <a:pPr algn="ctr"/>
            <a:r>
              <a:rPr lang="ru-RU" sz="5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то делаю</a:t>
            </a:r>
            <a:r>
              <a:rPr lang="ru-RU" sz="5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»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CEED29-9A54-4C33-8B83-B9958BA20992}"/>
              </a:ext>
            </a:extLst>
          </p:cNvPr>
          <p:cNvSpPr txBox="1"/>
          <p:nvPr/>
        </p:nvSpPr>
        <p:spPr>
          <a:xfrm>
            <a:off x="2996825" y="4689638"/>
            <a:ext cx="315035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Римлянам 7:15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ADA40D9-3CD1-450B-9E46-7D381982E4B4}"/>
              </a:ext>
            </a:extLst>
          </p:cNvPr>
          <p:cNvCxnSpPr/>
          <p:nvPr/>
        </p:nvCxnSpPr>
        <p:spPr>
          <a:xfrm>
            <a:off x="-108520" y="625252"/>
            <a:ext cx="223224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544F8A2-755A-473A-91C9-0F182AA9CE4E}"/>
              </a:ext>
            </a:extLst>
          </p:cNvPr>
          <p:cNvCxnSpPr/>
          <p:nvPr/>
        </p:nvCxnSpPr>
        <p:spPr>
          <a:xfrm>
            <a:off x="7020272" y="625252"/>
            <a:ext cx="223224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667714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56495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«…а потому уже </a:t>
            </a:r>
          </a:p>
          <a:p>
            <a:pPr algn="ctr"/>
            <a:r>
              <a:rPr lang="ru-RU" sz="7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я делаю то, </a:t>
            </a:r>
          </a:p>
          <a:p>
            <a:pPr algn="ctr"/>
            <a:r>
              <a:rPr lang="ru-RU" sz="7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живущий во мне грех.»</a:t>
            </a:r>
            <a:endParaRPr lang="ru-RU" sz="72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5868144" y="5049678"/>
            <a:ext cx="295232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Римлянам 7:17</a:t>
            </a:r>
          </a:p>
        </p:txBody>
      </p:sp>
    </p:spTree>
    <p:extLst>
      <p:ext uri="{BB962C8B-B14F-4D97-AF65-F5344CB8AC3E}">
        <p14:creationId xmlns:p14="http://schemas.microsoft.com/office/powerpoint/2010/main" val="2704050344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21196"/>
            <a:ext cx="878497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«3. Помилуй меня, Боже, по великой милости Твоей, и по множеству щедрот Твоих изгладь </a:t>
            </a:r>
            <a:r>
              <a:rPr lang="ru-RU" sz="33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беззакония мои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4. Многократно омой меня от </a:t>
            </a:r>
            <a:r>
              <a:rPr lang="ru-RU" sz="33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беззакония моего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 от </a:t>
            </a:r>
            <a:r>
              <a:rPr lang="ru-RU" sz="33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греха моего 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очисти меня, 5. ибо </a:t>
            </a:r>
            <a:r>
              <a:rPr lang="ru-RU" sz="33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беззакония мои 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сознаю, и </a:t>
            </a:r>
            <a:r>
              <a:rPr lang="ru-RU" sz="33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грех мой 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всегда предо мною. 6. Тебе, Тебе единому </a:t>
            </a:r>
            <a:r>
              <a:rPr lang="ru-RU" sz="33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согрешил я</a:t>
            </a:r>
            <a:r>
              <a:rPr lang="ru-RU" sz="3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лукавое пред очами Твоими сделал, так что Ты праведен в приговоре Твоем и чист в суде Твоем.»</a:t>
            </a:r>
            <a:endParaRPr lang="ru-RU" sz="33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300192" y="5049678"/>
            <a:ext cx="252028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Псалом 50:3-6</a:t>
            </a:r>
          </a:p>
        </p:txBody>
      </p:sp>
    </p:spTree>
    <p:extLst>
      <p:ext uri="{BB962C8B-B14F-4D97-AF65-F5344CB8AC3E}">
        <p14:creationId xmlns:p14="http://schemas.microsoft.com/office/powerpoint/2010/main" val="87700700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56495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«Ибо </a:t>
            </a:r>
            <a:r>
              <a:rPr lang="ru-RU" sz="72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знаю</a:t>
            </a:r>
            <a:r>
              <a:rPr lang="ru-RU" sz="7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что </a:t>
            </a:r>
            <a:r>
              <a:rPr lang="ru-RU" sz="72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живет</a:t>
            </a:r>
            <a:r>
              <a:rPr lang="ru-RU" sz="7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 мне, то есть </a:t>
            </a:r>
            <a:r>
              <a:rPr lang="ru-RU" sz="72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плоти моей, доброе</a:t>
            </a:r>
            <a:r>
              <a:rPr lang="ru-RU" sz="7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  <a:endParaRPr lang="ru-RU" sz="72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5868144" y="5049678"/>
            <a:ext cx="295232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Римлянам 7:18</a:t>
            </a:r>
          </a:p>
        </p:txBody>
      </p:sp>
    </p:spTree>
    <p:extLst>
      <p:ext uri="{BB962C8B-B14F-4D97-AF65-F5344CB8AC3E}">
        <p14:creationId xmlns:p14="http://schemas.microsoft.com/office/powerpoint/2010/main" val="404774392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56495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«22. Ибо по </a:t>
            </a:r>
            <a:r>
              <a:rPr lang="ru-RU" sz="40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внутреннему человеку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нахожу удовольствие в законе Божием, 23. но </a:t>
            </a:r>
            <a:r>
              <a:rPr lang="ru-RU" sz="40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членах моих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вижу иной закон, противоборствующий </a:t>
            </a:r>
            <a:r>
              <a:rPr lang="ru-RU" sz="40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закону ума моего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делающий меня пленником закона греховного, находящегося </a:t>
            </a:r>
            <a:r>
              <a:rPr lang="ru-RU" sz="40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членах моих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5868144" y="5049678"/>
            <a:ext cx="295232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Римлянам 7:22-23</a:t>
            </a:r>
          </a:p>
        </p:txBody>
      </p:sp>
    </p:spTree>
    <p:extLst>
      <p:ext uri="{BB962C8B-B14F-4D97-AF65-F5344CB8AC3E}">
        <p14:creationId xmlns:p14="http://schemas.microsoft.com/office/powerpoint/2010/main" val="2334862775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56495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«12. Итак, братия, мы не должники плоти, чтобы жить по плоти; 13. ибо если живете по плоти, то умрете, а </a:t>
            </a:r>
            <a:r>
              <a:rPr lang="ru-RU" sz="48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духом умерщвляете дела плотские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то живы будете.»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5868144" y="5049678"/>
            <a:ext cx="295232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Римлянам 8:12-13</a:t>
            </a:r>
          </a:p>
        </p:txBody>
      </p:sp>
    </p:spTree>
    <p:extLst>
      <p:ext uri="{BB962C8B-B14F-4D97-AF65-F5344CB8AC3E}">
        <p14:creationId xmlns:p14="http://schemas.microsoft.com/office/powerpoint/2010/main" val="1749821497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5234</TotalTime>
  <Words>752</Words>
  <Application>Microsoft Office PowerPoint</Application>
  <PresentationFormat>Экран (16:10)</PresentationFormat>
  <Paragraphs>72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Century Gothic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KARCHEMENKOFF</cp:lastModifiedBy>
  <cp:revision>315</cp:revision>
  <dcterms:created xsi:type="dcterms:W3CDTF">2018-02-03T10:08:25Z</dcterms:created>
  <dcterms:modified xsi:type="dcterms:W3CDTF">2023-07-22T14:59:33Z</dcterms:modified>
</cp:coreProperties>
</file>