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45" r:id="rId2"/>
    <p:sldId id="464" r:id="rId3"/>
    <p:sldId id="567" r:id="rId4"/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66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DF3C4B4-9AC8-4872-B0FF-C1B1A0007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6183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ОТВАЛЕННЫЙ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КАМЕНЬ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578CD-E594-4151-8B4C-07BC2E0D2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81753"/>
            <a:ext cx="1296144" cy="14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399931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«19. и каково безмерное величие </a:t>
            </a:r>
            <a:r>
              <a:rPr lang="ru-RU" sz="3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силы в нас, верующих под действием Его безграничной силы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20. </a:t>
            </a:r>
            <a:r>
              <a:rPr lang="ru-RU" sz="3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Этой же силой Бог произвел действие и во Христе, когда воскресил Его из мертвых</a:t>
            </a:r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посадил по правую руку от Себя на небесах…»</a:t>
            </a:r>
            <a:endParaRPr lang="ru-RU" sz="38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3563888" y="5017740"/>
            <a:ext cx="525658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Послание 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1:19-20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совр.пер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8577021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39993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«25. Иисус сказал: Я </a:t>
            </a:r>
            <a:r>
              <a:rPr lang="ru-RU" sz="4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есмь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воскресение и жизнь; верующий в Меня, если и умрет, оживет. 26. И всякий, живущий и верующий в Меня, не умрет вовек. 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Веришь ли сему?» 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4860032" y="5017740"/>
            <a:ext cx="39604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Иоанна 11:25,26</a:t>
            </a:r>
          </a:p>
        </p:txBody>
      </p:sp>
    </p:spTree>
    <p:extLst>
      <p:ext uri="{BB962C8B-B14F-4D97-AF65-F5344CB8AC3E}">
        <p14:creationId xmlns:p14="http://schemas.microsoft.com/office/powerpoint/2010/main" val="6391562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226A8A-BA33-4376-8DBE-4E4BA02AE3A1}"/>
              </a:ext>
            </a:extLst>
          </p:cNvPr>
          <p:cNvSpPr/>
          <p:nvPr/>
        </p:nvSpPr>
        <p:spPr>
          <a:xfrm>
            <a:off x="0" y="33722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Наши незначительные поступки приведут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к большим и благим результатам в том,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и только в том случае, если мы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СОВЕРШАЕМ ИХ ПО ВОЛЕ БОЖЬЕЙ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ИСПОЛНЯЯ ПОВЕЛЕНИЕ БОГА,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ИЛИ ДЕЛАЯ ТО, ЧТО ВЕЛИТ НАМ БОГ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  <a:endParaRPr lang="ru-B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59B9EFF9-4E0B-45D9-A218-47F435534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8223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2D859-7CAD-441F-8E5F-E8E68C42B352}"/>
              </a:ext>
            </a:extLst>
          </p:cNvPr>
          <p:cNvSpPr txBox="1"/>
          <p:nvPr/>
        </p:nvSpPr>
        <p:spPr>
          <a:xfrm>
            <a:off x="3779912" y="553244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ХРИСТОС</a:t>
            </a:r>
          </a:p>
          <a:p>
            <a:pPr algn="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ВОСКРЕС!</a:t>
            </a:r>
          </a:p>
          <a:p>
            <a:pPr algn="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ВОИСТИНУ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24227980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19320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«2. И весьма рано, в первый день недели, приходят ко гробу [ученики], при восходе солнца, 3. и говорят между собою: кто отвалит нам камень от двери гроба? 4. И, взглянув, видят, что камень отвален; а он был весьма велик.»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5292080" y="5017740"/>
            <a:ext cx="352839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16:2-4</a:t>
            </a:r>
          </a:p>
        </p:txBody>
      </p:sp>
    </p:spTree>
    <p:extLst>
      <p:ext uri="{BB962C8B-B14F-4D97-AF65-F5344CB8AC3E}">
        <p14:creationId xmlns:p14="http://schemas.microsoft.com/office/powerpoint/2010/main" val="40480242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65C71A-9CC6-4F78-A49E-ED371D408D6D}"/>
              </a:ext>
            </a:extLst>
          </p:cNvPr>
          <p:cNvGrpSpPr/>
          <p:nvPr/>
        </p:nvGrpSpPr>
        <p:grpSpPr>
          <a:xfrm>
            <a:off x="251520" y="121196"/>
            <a:ext cx="8640960" cy="1233428"/>
            <a:chOff x="251520" y="121196"/>
            <a:chExt cx="8640960" cy="1233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856609F-8E51-4828-B901-D30C0C941CE4}"/>
                </a:ext>
              </a:extLst>
            </p:cNvPr>
            <p:cNvSpPr/>
            <p:nvPr/>
          </p:nvSpPr>
          <p:spPr>
            <a:xfrm>
              <a:off x="251520" y="121196"/>
              <a:ext cx="86409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«И вот, сделалось великое землетрясение, ибо Ангел Господень, сошедший с небес, приступив, </a:t>
              </a:r>
              <a:r>
                <a:rPr lang="ru-RU" sz="20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отвалил камень от двери гроба </a:t>
              </a:r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сидел на нем…»</a:t>
              </a:r>
              <a:endParaRPr lang="ru-RU" sz="4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99598E-A16B-474F-8B39-1CBDB8C68C77}"/>
                </a:ext>
              </a:extLst>
            </p:cNvPr>
            <p:cNvSpPr txBox="1"/>
            <p:nvPr/>
          </p:nvSpPr>
          <p:spPr>
            <a:xfrm>
              <a:off x="5508104" y="985292"/>
              <a:ext cx="331236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Евангелие от Матфея 28:2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89E604F-F62F-41C2-8699-1D5B8E27664F}"/>
              </a:ext>
            </a:extLst>
          </p:cNvPr>
          <p:cNvGrpSpPr/>
          <p:nvPr/>
        </p:nvGrpSpPr>
        <p:grpSpPr>
          <a:xfrm>
            <a:off x="251520" y="1510834"/>
            <a:ext cx="8640960" cy="1202650"/>
            <a:chOff x="251520" y="1510834"/>
            <a:chExt cx="8640960" cy="12026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5E33126-315F-4E26-8DF3-A2E8AEF6EEA3}"/>
                </a:ext>
              </a:extLst>
            </p:cNvPr>
            <p:cNvSpPr/>
            <p:nvPr/>
          </p:nvSpPr>
          <p:spPr>
            <a:xfrm>
              <a:off x="251520" y="1510834"/>
              <a:ext cx="86409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«…</a:t>
              </a:r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и говорят </a:t>
              </a:r>
              <a:r>
                <a:rPr lang="ru-RU" sz="2000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[ученики]</a:t>
              </a:r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между собою: кто отвалит нам камень от двери гроба?  И, взглянув, видят, что </a:t>
              </a:r>
              <a:r>
                <a:rPr lang="ru-RU" sz="20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камень отвален</a:t>
              </a:r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а он был весьма велик.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ru-RU" sz="4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89A24F-6473-4C8B-B4A6-64026DD483BB}"/>
                </a:ext>
              </a:extLst>
            </p:cNvPr>
            <p:cNvSpPr txBox="1"/>
            <p:nvPr/>
          </p:nvSpPr>
          <p:spPr>
            <a:xfrm>
              <a:off x="5508104" y="2344152"/>
              <a:ext cx="331236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Евангелие от Марка 16:2-4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37946DC-26C3-4968-B044-6308B81845B3}"/>
              </a:ext>
            </a:extLst>
          </p:cNvPr>
          <p:cNvGrpSpPr/>
          <p:nvPr/>
        </p:nvGrpSpPr>
        <p:grpSpPr>
          <a:xfrm>
            <a:off x="251520" y="2857500"/>
            <a:ext cx="8640960" cy="1274658"/>
            <a:chOff x="251520" y="2857500"/>
            <a:chExt cx="8640960" cy="127465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5CCD642-BF68-431D-AC37-CB720941801F}"/>
                </a:ext>
              </a:extLst>
            </p:cNvPr>
            <p:cNvSpPr/>
            <p:nvPr/>
          </p:nvSpPr>
          <p:spPr>
            <a:xfrm>
              <a:off x="251520" y="2857500"/>
              <a:ext cx="86409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«В первый же день недели, очень рано, неся приготовленные ароматы, пришли они ко гробу, и вместе с ними некоторые другие; но нашли </a:t>
              </a:r>
              <a:r>
                <a:rPr lang="ru-RU" sz="20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камень отваленным от гроба</a:t>
              </a:r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.»</a:t>
              </a:r>
              <a:endParaRPr lang="ru-RU" sz="5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3F3039-D4B9-4B71-B9AA-C066047D466B}"/>
                </a:ext>
              </a:extLst>
            </p:cNvPr>
            <p:cNvSpPr txBox="1"/>
            <p:nvPr/>
          </p:nvSpPr>
          <p:spPr>
            <a:xfrm>
              <a:off x="5508104" y="3762826"/>
              <a:ext cx="331236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Евангелие от Луки 24:1,2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5DAEF17-3D2F-4B91-8036-193DF20544C5}"/>
              </a:ext>
            </a:extLst>
          </p:cNvPr>
          <p:cNvGrpSpPr/>
          <p:nvPr/>
        </p:nvGrpSpPr>
        <p:grpSpPr>
          <a:xfrm>
            <a:off x="251520" y="4297660"/>
            <a:ext cx="8640960" cy="1202650"/>
            <a:chOff x="251520" y="4297660"/>
            <a:chExt cx="8640960" cy="12026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93828A3-E29B-44EC-8341-13BD59F11565}"/>
                </a:ext>
              </a:extLst>
            </p:cNvPr>
            <p:cNvSpPr/>
            <p:nvPr/>
          </p:nvSpPr>
          <p:spPr>
            <a:xfrm>
              <a:off x="251520" y="4297660"/>
              <a:ext cx="86409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первый же день недели Мария Магдалина приходит ко гробу рано, когда было еще темно, и видит, что </a:t>
              </a:r>
              <a:r>
                <a:rPr lang="ru-RU" sz="20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камень отвален от гроба</a:t>
              </a:r>
              <a:r>
                <a:rPr lang="ru-RU" sz="20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ru-RU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ru-RU" sz="5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04CAA7-4160-499E-B09F-F1E012B2AE26}"/>
                </a:ext>
              </a:extLst>
            </p:cNvPr>
            <p:cNvSpPr txBox="1"/>
            <p:nvPr/>
          </p:nvSpPr>
          <p:spPr>
            <a:xfrm>
              <a:off x="5508104" y="5130978"/>
              <a:ext cx="331236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Евангелие от Иоанна 20:1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628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12119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«62. На другой день, который следует за пятницею, собрались первосвященники и фарисеи к Пилату 63. и говорили: господин! </a:t>
            </a:r>
            <a:r>
              <a:rPr lang="ru-RU" sz="2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вспомнили, что обманщик тот, 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еще будучи в живых,</a:t>
            </a:r>
            <a:r>
              <a:rPr lang="ru-RU" sz="2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сказал: «после трех дней воскресну»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64. итак, прикажи охранять гроб до третьего дня,</a:t>
            </a:r>
            <a:r>
              <a:rPr lang="ru-RU" sz="2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чтобы ученики Его, придя ночью, не украли Его и не сказали народу: «воскрес из мертвых»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и будет последний обман хуже первого. 65. Пилат сказал им: имеете стражу; пойдите, охраняйте, как знаете. 66. </a:t>
            </a:r>
            <a:r>
              <a:rPr lang="ru-RU" sz="2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пошли и поставили у гроба стражу, и приложили к камню печать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4932040" y="5017740"/>
            <a:ext cx="388843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Матфея 27:62-66</a:t>
            </a:r>
          </a:p>
        </p:txBody>
      </p:sp>
    </p:spTree>
    <p:extLst>
      <p:ext uri="{BB962C8B-B14F-4D97-AF65-F5344CB8AC3E}">
        <p14:creationId xmlns:p14="http://schemas.microsoft.com/office/powerpoint/2010/main" val="18082009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12119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«5. Ангел же, обратив речь к женщинам, сказал: не бойтесь, ибо знаю, что вы ищете Иисуса распятого; 6. Его нет здесь —  Он воскрес, как сказал. </a:t>
            </a:r>
            <a:r>
              <a:rPr lang="ru-RU" sz="4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Подойдите, посмотрите место, где лежал Господь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5148064" y="5017740"/>
            <a:ext cx="367240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Матфея 28:5,6</a:t>
            </a:r>
          </a:p>
        </p:txBody>
      </p:sp>
    </p:spTree>
    <p:extLst>
      <p:ext uri="{BB962C8B-B14F-4D97-AF65-F5344CB8AC3E}">
        <p14:creationId xmlns:p14="http://schemas.microsoft.com/office/powerpoint/2010/main" val="63540728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65C71A-9CC6-4F78-A49E-ED371D408D6D}"/>
              </a:ext>
            </a:extLst>
          </p:cNvPr>
          <p:cNvGrpSpPr/>
          <p:nvPr/>
        </p:nvGrpSpPr>
        <p:grpSpPr>
          <a:xfrm>
            <a:off x="251520" y="121196"/>
            <a:ext cx="8640960" cy="1368152"/>
            <a:chOff x="251520" y="121196"/>
            <a:chExt cx="8640960" cy="136815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856609F-8E51-4828-B901-D30C0C941CE4}"/>
                </a:ext>
              </a:extLst>
            </p:cNvPr>
            <p:cNvSpPr/>
            <p:nvPr/>
          </p:nvSpPr>
          <p:spPr>
            <a:xfrm>
              <a:off x="251520" y="121196"/>
              <a:ext cx="86409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28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Бог</a:t>
              </a:r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отцов наших </a:t>
              </a:r>
              <a:r>
                <a:rPr lang="ru-RU" sz="28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воскресил Иисуса</a:t>
              </a:r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Которого вы умертвили, повесив на древе</a:t>
              </a:r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.»</a:t>
              </a:r>
              <a:endParaRPr lang="ru-RU" sz="6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99598E-A16B-474F-8B39-1CBDB8C68C77}"/>
                </a:ext>
              </a:extLst>
            </p:cNvPr>
            <p:cNvSpPr txBox="1"/>
            <p:nvPr/>
          </p:nvSpPr>
          <p:spPr>
            <a:xfrm>
              <a:off x="5508104" y="1120016"/>
              <a:ext cx="331236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Деяния Апостолов 5:30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89E604F-F62F-41C2-8699-1D5B8E27664F}"/>
              </a:ext>
            </a:extLst>
          </p:cNvPr>
          <p:cNvGrpSpPr/>
          <p:nvPr/>
        </p:nvGrpSpPr>
        <p:grpSpPr>
          <a:xfrm>
            <a:off x="251520" y="1777380"/>
            <a:ext cx="8640960" cy="1593468"/>
            <a:chOff x="251520" y="1489348"/>
            <a:chExt cx="8640960" cy="1593468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5E33126-315F-4E26-8DF3-A2E8AEF6EEA3}"/>
                </a:ext>
              </a:extLst>
            </p:cNvPr>
            <p:cNvSpPr/>
            <p:nvPr/>
          </p:nvSpPr>
          <p:spPr>
            <a:xfrm>
              <a:off x="251520" y="1489348"/>
              <a:ext cx="86409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</a:t>
              </a:r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Когда же исполнили всё написанное о Нем, то, сняв с древа, положили Его во гроб. Но </a:t>
              </a:r>
              <a:r>
                <a:rPr lang="ru-RU" sz="28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Бог воскресил Его из мертвых</a:t>
              </a:r>
              <a:r>
                <a: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ru-RU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89A24F-6473-4C8B-B4A6-64026DD483BB}"/>
                </a:ext>
              </a:extLst>
            </p:cNvPr>
            <p:cNvSpPr txBox="1"/>
            <p:nvPr/>
          </p:nvSpPr>
          <p:spPr>
            <a:xfrm>
              <a:off x="5508104" y="2713484"/>
              <a:ext cx="331236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Деяния Апостолов 13:29,30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37946DC-26C3-4968-B044-6308B81845B3}"/>
              </a:ext>
            </a:extLst>
          </p:cNvPr>
          <p:cNvGrpSpPr/>
          <p:nvPr/>
        </p:nvGrpSpPr>
        <p:grpSpPr>
          <a:xfrm>
            <a:off x="251520" y="3721596"/>
            <a:ext cx="8640960" cy="1593468"/>
            <a:chOff x="251520" y="2475974"/>
            <a:chExt cx="8640960" cy="159346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5CCD642-BF68-431D-AC37-CB720941801F}"/>
                </a:ext>
              </a:extLst>
            </p:cNvPr>
            <p:cNvSpPr/>
            <p:nvPr/>
          </p:nvSpPr>
          <p:spPr>
            <a:xfrm>
              <a:off x="251520" y="2475974"/>
              <a:ext cx="86409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«… зная, что </a:t>
              </a:r>
              <a:r>
                <a:rPr lang="ru-RU" sz="2800" b="1" i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Воскресивший Господа Иисуса воскресит через Иисуса и нас </a:t>
              </a:r>
              <a:r>
                <a:rPr lang="ru-RU" sz="2800" b="1" i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поставит перед Собою с вами.</a:t>
              </a:r>
              <a:endParaRPr lang="ru-RU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3F3039-D4B9-4B71-B9AA-C066047D466B}"/>
                </a:ext>
              </a:extLst>
            </p:cNvPr>
            <p:cNvSpPr txBox="1"/>
            <p:nvPr/>
          </p:nvSpPr>
          <p:spPr>
            <a:xfrm>
              <a:off x="5508104" y="3700110"/>
              <a:ext cx="331236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Коринфянам 4:14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964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205393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 воскресил Господа, </a:t>
            </a:r>
          </a:p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воскресит и нас силою Своею</a:t>
            </a:r>
            <a:r>
              <a:rPr lang="ru-RU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5940152" y="5017740"/>
            <a:ext cx="288032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6:14</a:t>
            </a:r>
          </a:p>
        </p:txBody>
      </p:sp>
    </p:spTree>
    <p:extLst>
      <p:ext uri="{BB962C8B-B14F-4D97-AF65-F5344CB8AC3E}">
        <p14:creationId xmlns:p14="http://schemas.microsoft.com/office/powerpoint/2010/main" val="36482200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327923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«4. Бог, богатый милостью, по Своей великой любви, которою возлюбил нас, 5. и нас, мертвых по преступлениям, оживотворил со Христом, — благодатью вы спасены, — 6. и воскресил с Ним, и посадил на небесах во Христе Иисусе…»</a:t>
            </a:r>
            <a:endParaRPr lang="ru-RU" sz="38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5148064" y="5017740"/>
            <a:ext cx="367240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Послание 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2:4-6</a:t>
            </a:r>
          </a:p>
        </p:txBody>
      </p:sp>
    </p:spTree>
    <p:extLst>
      <p:ext uri="{BB962C8B-B14F-4D97-AF65-F5344CB8AC3E}">
        <p14:creationId xmlns:p14="http://schemas.microsoft.com/office/powerpoint/2010/main" val="179929009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6609F-8E51-4828-B901-D30C0C941CE4}"/>
              </a:ext>
            </a:extLst>
          </p:cNvPr>
          <p:cNvSpPr/>
          <p:nvPr/>
        </p:nvSpPr>
        <p:spPr>
          <a:xfrm>
            <a:off x="251520" y="265212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«19. … и как безмерно величие могущества Его в нас, верующих по действию державной силы Его, 20. которою Он воздействовал во Христе, воскресив Его из мертвых и посадив одесную Себя на небесах…»</a:t>
            </a:r>
            <a:endParaRPr lang="ru-RU" sz="42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9598E-A16B-474F-8B39-1CBDB8C68C77}"/>
              </a:ext>
            </a:extLst>
          </p:cNvPr>
          <p:cNvSpPr txBox="1"/>
          <p:nvPr/>
        </p:nvSpPr>
        <p:spPr>
          <a:xfrm>
            <a:off x="4932040" y="5017740"/>
            <a:ext cx="388843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Послание к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Ефесянам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1:19-20</a:t>
            </a:r>
          </a:p>
        </p:txBody>
      </p:sp>
    </p:spTree>
    <p:extLst>
      <p:ext uri="{BB962C8B-B14F-4D97-AF65-F5344CB8AC3E}">
        <p14:creationId xmlns:p14="http://schemas.microsoft.com/office/powerpoint/2010/main" val="6151454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694</Words>
  <Application>Microsoft Office PowerPoint</Application>
  <PresentationFormat>Экран (16:10)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251</cp:revision>
  <dcterms:created xsi:type="dcterms:W3CDTF">2018-02-03T10:08:25Z</dcterms:created>
  <dcterms:modified xsi:type="dcterms:W3CDTF">2023-04-07T16:32:04Z</dcterms:modified>
</cp:coreProperties>
</file>