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13" r:id="rId2"/>
    <p:sldId id="283" r:id="rId3"/>
    <p:sldId id="314" r:id="rId4"/>
    <p:sldId id="287" r:id="rId5"/>
    <p:sldId id="289" r:id="rId6"/>
    <p:sldId id="325" r:id="rId7"/>
    <p:sldId id="326" r:id="rId8"/>
    <p:sldId id="315" r:id="rId9"/>
    <p:sldId id="294" r:id="rId10"/>
    <p:sldId id="292" r:id="rId11"/>
    <p:sldId id="293" r:id="rId12"/>
    <p:sldId id="297" r:id="rId13"/>
    <p:sldId id="327" r:id="rId14"/>
    <p:sldId id="328" r:id="rId15"/>
    <p:sldId id="329" r:id="rId16"/>
    <p:sldId id="299" r:id="rId17"/>
    <p:sldId id="300" r:id="rId18"/>
    <p:sldId id="330" r:id="rId19"/>
    <p:sldId id="331" r:id="rId20"/>
    <p:sldId id="332" r:id="rId21"/>
    <p:sldId id="333" r:id="rId22"/>
    <p:sldId id="334" r:id="rId23"/>
    <p:sldId id="33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939E"/>
    <a:srgbClr val="ACB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60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5CCE7-E8BA-451E-A6E1-E2265AF47B3F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AB8DC-CF82-485B-9957-B9F66FD59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7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99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22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13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32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7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30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09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1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81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20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A8FCC-C2EB-4D98-9670-B95E39E4A97D}" type="datetimeFigureOut">
              <a:rPr lang="ru-RU" smtClean="0"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F5F25-342F-4C51-A625-083DE78A1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49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07504" y="116632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«</a:t>
            </a:r>
            <a:r>
              <a:rPr lang="ru-RU" sz="3200" b="1" i="1" dirty="0">
                <a:solidFill>
                  <a:schemeClr val="bg1"/>
                </a:solidFill>
              </a:rPr>
              <a:t>Он (Иисус) сказал им следующую притчу: кто из вас, имея сто овец и потеряв одну из них, не оставит девяноста девяти в пустыне и не пойдет за пропавшею, пока не найдет ее? А найдя, возьмет ее на плечи свои с радостью и, придя домой, созовет друзей и соседей и скажет им: порадуйтесь со мною: я нашел мою пропавшую овцу. Сказываю вам, что так на небесах более радости будет об одном грешнике кающемся, нежели о девяноста девяти праведниках, не имеющих нужды в покаянии</a:t>
            </a:r>
            <a:r>
              <a:rPr lang="ru-RU" sz="3200" dirty="0">
                <a:solidFill>
                  <a:schemeClr val="bg1"/>
                </a:solidFill>
              </a:rPr>
              <a:t>». </a:t>
            </a:r>
            <a:endParaRPr lang="ru-RU" sz="3200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3934" y="6165304"/>
            <a:ext cx="239653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Луки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15:3-7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310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79512" y="123011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>
                <a:solidFill>
                  <a:schemeClr val="bg1"/>
                </a:solidFill>
              </a:rPr>
              <a:t>«</a:t>
            </a:r>
            <a:r>
              <a:rPr lang="ru-RU" sz="7200" b="1" i="1" dirty="0">
                <a:solidFill>
                  <a:schemeClr val="bg1"/>
                </a:solidFill>
              </a:rPr>
              <a:t>Все мы блуждали, как овцы, совратились каждый на свою дорогу</a:t>
            </a:r>
            <a:r>
              <a:rPr lang="ru-RU" sz="7200" dirty="0">
                <a:solidFill>
                  <a:schemeClr val="bg1"/>
                </a:solidFill>
              </a:rPr>
              <a:t>»</a:t>
            </a:r>
            <a:endParaRPr lang="ru-RU" sz="7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3934" y="6165304"/>
            <a:ext cx="239653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Исаия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53:6 </a:t>
            </a:r>
          </a:p>
        </p:txBody>
      </p:sp>
    </p:spTree>
    <p:extLst>
      <p:ext uri="{BB962C8B-B14F-4D97-AF65-F5344CB8AC3E}">
        <p14:creationId xmlns:p14="http://schemas.microsoft.com/office/powerpoint/2010/main" val="121579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79512" y="336713"/>
            <a:ext cx="88569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dirty="0" smtClean="0">
                <a:solidFill>
                  <a:schemeClr val="bg1"/>
                </a:solidFill>
              </a:rPr>
              <a:t>«…</a:t>
            </a:r>
            <a:r>
              <a:rPr lang="ru-RU" sz="3400" b="1" i="1" dirty="0" smtClean="0">
                <a:solidFill>
                  <a:schemeClr val="bg1"/>
                </a:solidFill>
              </a:rPr>
              <a:t>нет </a:t>
            </a:r>
            <a:r>
              <a:rPr lang="ru-RU" sz="3400" b="1" i="1" dirty="0">
                <a:solidFill>
                  <a:schemeClr val="bg1"/>
                </a:solidFill>
              </a:rPr>
              <a:t>праведного ни одного; нет </a:t>
            </a:r>
            <a:r>
              <a:rPr lang="ru-RU" sz="3400" b="1" i="1" dirty="0" err="1">
                <a:solidFill>
                  <a:schemeClr val="bg1"/>
                </a:solidFill>
              </a:rPr>
              <a:t>разумевающего</a:t>
            </a:r>
            <a:r>
              <a:rPr lang="ru-RU" sz="3400" b="1" i="1" dirty="0">
                <a:solidFill>
                  <a:schemeClr val="bg1"/>
                </a:solidFill>
              </a:rPr>
              <a:t>; никто не ищет Бога; все совратились с пути, до одного негодны; нет делающего добро, нет ни одного. Гортань их - открытый гроб; языком своим обманывают; яд аспидов на губах их. Уста их полны злословия и горечи.  Ноги их быстры на пролитие крови;  разрушение и пагуба на путях их; они не знают пути мира. Нет страха Божия перед глазами их</a:t>
            </a:r>
            <a:r>
              <a:rPr lang="ru-RU" sz="3400" dirty="0">
                <a:solidFill>
                  <a:schemeClr val="bg1"/>
                </a:solidFill>
              </a:rPr>
              <a:t>». </a:t>
            </a:r>
            <a:endParaRPr lang="ru-RU" sz="34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08104" y="6165304"/>
            <a:ext cx="331236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Римлянам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3:10-18</a:t>
            </a:r>
          </a:p>
        </p:txBody>
      </p:sp>
    </p:spTree>
    <p:extLst>
      <p:ext uri="{BB962C8B-B14F-4D97-AF65-F5344CB8AC3E}">
        <p14:creationId xmlns:p14="http://schemas.microsoft.com/office/powerpoint/2010/main" val="234554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79512" y="188640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dirty="0">
                <a:solidFill>
                  <a:schemeClr val="bg1"/>
                </a:solidFill>
              </a:rPr>
              <a:t>«</a:t>
            </a:r>
            <a:r>
              <a:rPr lang="ru-RU" sz="8000" b="1" i="1" dirty="0">
                <a:solidFill>
                  <a:schemeClr val="bg1"/>
                </a:solidFill>
              </a:rPr>
              <a:t>Всякий делающий грех делает и беззаконие; и грех есть беззаконие</a:t>
            </a:r>
            <a:r>
              <a:rPr lang="ru-RU" sz="8000" dirty="0">
                <a:solidFill>
                  <a:schemeClr val="bg1"/>
                </a:solidFill>
              </a:rPr>
              <a:t>» </a:t>
            </a:r>
            <a:endParaRPr lang="ru-RU" sz="80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8184" y="6165304"/>
            <a:ext cx="259228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1-е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Иоанна 3:4 </a:t>
            </a:r>
          </a:p>
        </p:txBody>
      </p:sp>
    </p:spTree>
    <p:extLst>
      <p:ext uri="{BB962C8B-B14F-4D97-AF65-F5344CB8AC3E}">
        <p14:creationId xmlns:p14="http://schemas.microsoft.com/office/powerpoint/2010/main" val="246168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79512" y="188640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>
                <a:solidFill>
                  <a:schemeClr val="bg1"/>
                </a:solidFill>
              </a:rPr>
              <a:t>«</a:t>
            </a:r>
            <a:r>
              <a:rPr lang="ru-RU" sz="7200" b="1" i="1" dirty="0">
                <a:solidFill>
                  <a:schemeClr val="bg1"/>
                </a:solidFill>
              </a:rPr>
              <a:t>Проклят всяк, кто не исполняет постоянно всего, что написано в книге закона</a:t>
            </a:r>
            <a:r>
              <a:rPr lang="ru-RU" sz="7200" dirty="0">
                <a:solidFill>
                  <a:schemeClr val="bg1"/>
                </a:solidFill>
              </a:rPr>
              <a:t>» </a:t>
            </a:r>
            <a:endParaRPr lang="ru-RU" sz="7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8184" y="6165304"/>
            <a:ext cx="259228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Галатам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3:10 </a:t>
            </a:r>
          </a:p>
        </p:txBody>
      </p:sp>
    </p:spTree>
    <p:extLst>
      <p:ext uri="{BB962C8B-B14F-4D97-AF65-F5344CB8AC3E}">
        <p14:creationId xmlns:p14="http://schemas.microsoft.com/office/powerpoint/2010/main" val="243952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79512" y="188640"/>
            <a:ext cx="878497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200" dirty="0">
                <a:solidFill>
                  <a:schemeClr val="bg1"/>
                </a:solidFill>
              </a:rPr>
              <a:t>«</a:t>
            </a:r>
            <a:r>
              <a:rPr lang="ru-RU" sz="6200" b="1" i="1" dirty="0">
                <a:solidFill>
                  <a:schemeClr val="bg1"/>
                </a:solidFill>
              </a:rPr>
              <a:t>Ибо открывается гнев Божий с неба на всякое нечестие и неправду </a:t>
            </a:r>
            <a:r>
              <a:rPr lang="ru-RU" sz="6200" b="1" i="1" dirty="0" err="1">
                <a:solidFill>
                  <a:schemeClr val="bg1"/>
                </a:solidFill>
              </a:rPr>
              <a:t>человеков</a:t>
            </a:r>
            <a:r>
              <a:rPr lang="ru-RU" sz="6200" b="1" i="1" dirty="0">
                <a:solidFill>
                  <a:schemeClr val="bg1"/>
                </a:solidFill>
              </a:rPr>
              <a:t>, подавляющих истину неправдою</a:t>
            </a:r>
            <a:r>
              <a:rPr lang="ru-RU" sz="6200" dirty="0">
                <a:solidFill>
                  <a:schemeClr val="bg1"/>
                </a:solidFill>
              </a:rPr>
              <a:t>»</a:t>
            </a:r>
            <a:endParaRPr lang="ru-RU" sz="6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0152" y="6165304"/>
            <a:ext cx="2880320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Римлянам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1:18 </a:t>
            </a:r>
          </a:p>
        </p:txBody>
      </p:sp>
    </p:spTree>
    <p:extLst>
      <p:ext uri="{BB962C8B-B14F-4D97-AF65-F5344CB8AC3E}">
        <p14:creationId xmlns:p14="http://schemas.microsoft.com/office/powerpoint/2010/main" val="28139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79512" y="632877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dirty="0">
                <a:solidFill>
                  <a:schemeClr val="bg1"/>
                </a:solidFill>
              </a:rPr>
              <a:t>«</a:t>
            </a:r>
            <a:r>
              <a:rPr lang="ru-RU" sz="9600" b="1" i="1" dirty="0">
                <a:solidFill>
                  <a:schemeClr val="bg1"/>
                </a:solidFill>
              </a:rPr>
              <a:t>Страшно впасть в руки Бога </a:t>
            </a:r>
            <a:r>
              <a:rPr lang="ru-RU" sz="9600" b="1" i="1" dirty="0" smtClean="0">
                <a:solidFill>
                  <a:schemeClr val="bg1"/>
                </a:solidFill>
              </a:rPr>
              <a:t>живого</a:t>
            </a:r>
            <a:r>
              <a:rPr lang="ru-RU" sz="9600" b="1" i="1" dirty="0">
                <a:solidFill>
                  <a:schemeClr val="bg1"/>
                </a:solidFill>
              </a:rPr>
              <a:t>!</a:t>
            </a:r>
            <a:r>
              <a:rPr lang="ru-RU" sz="9600" dirty="0">
                <a:solidFill>
                  <a:schemeClr val="bg1"/>
                </a:solidFill>
              </a:rPr>
              <a:t>»</a:t>
            </a:r>
            <a:endParaRPr lang="ru-RU" sz="88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56176" y="6165304"/>
            <a:ext cx="2664296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Евреям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10:31 </a:t>
            </a:r>
          </a:p>
        </p:txBody>
      </p:sp>
    </p:spTree>
    <p:extLst>
      <p:ext uri="{BB962C8B-B14F-4D97-AF65-F5344CB8AC3E}">
        <p14:creationId xmlns:p14="http://schemas.microsoft.com/office/powerpoint/2010/main" val="64072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79512" y="469696"/>
            <a:ext cx="878497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600" dirty="0">
                <a:solidFill>
                  <a:schemeClr val="bg1"/>
                </a:solidFill>
              </a:rPr>
              <a:t>«…</a:t>
            </a:r>
            <a:r>
              <a:rPr lang="ru-RU" sz="4600" b="1" i="1" dirty="0">
                <a:solidFill>
                  <a:schemeClr val="bg1"/>
                </a:solidFill>
              </a:rPr>
              <a:t>пойдет за пропавшею, пока не найдет ее? А найдя, возьмет ее на плечи свои с радостью и, придя домой, созовет друзей и соседей и скажет им: порадуйтесь со мною: я нашел мою пропавшую овцу.</a:t>
            </a:r>
            <a:r>
              <a:rPr lang="ru-RU" sz="4600" dirty="0">
                <a:solidFill>
                  <a:schemeClr val="bg1"/>
                </a:solidFill>
              </a:rPr>
              <a:t>»</a:t>
            </a:r>
            <a:endParaRPr lang="ru-RU" sz="46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3934" y="6165304"/>
            <a:ext cx="239653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Луки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15:4-6 </a:t>
            </a:r>
          </a:p>
        </p:txBody>
      </p:sp>
    </p:spTree>
    <p:extLst>
      <p:ext uri="{BB962C8B-B14F-4D97-AF65-F5344CB8AC3E}">
        <p14:creationId xmlns:p14="http://schemas.microsoft.com/office/powerpoint/2010/main" val="174894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07504" y="776893"/>
            <a:ext cx="89289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>
                <a:solidFill>
                  <a:schemeClr val="bg1"/>
                </a:solidFill>
              </a:rPr>
              <a:t>«</a:t>
            </a:r>
            <a:r>
              <a:rPr lang="ru-RU" sz="7200" b="1" i="1" dirty="0">
                <a:solidFill>
                  <a:schemeClr val="bg1"/>
                </a:solidFill>
              </a:rPr>
              <a:t>Я </a:t>
            </a:r>
            <a:r>
              <a:rPr lang="ru-RU" sz="7200" b="1" i="1" dirty="0" err="1">
                <a:solidFill>
                  <a:schemeClr val="bg1"/>
                </a:solidFill>
              </a:rPr>
              <a:t>есмь</a:t>
            </a:r>
            <a:r>
              <a:rPr lang="ru-RU" sz="7200" b="1" i="1" dirty="0">
                <a:solidFill>
                  <a:schemeClr val="bg1"/>
                </a:solidFill>
              </a:rPr>
              <a:t> пастырь добрый: пастырь добрый полагает жизнь свою за овец</a:t>
            </a:r>
            <a:r>
              <a:rPr lang="ru-RU" sz="7200" dirty="0">
                <a:solidFill>
                  <a:schemeClr val="bg1"/>
                </a:solidFill>
              </a:rPr>
              <a:t>»</a:t>
            </a:r>
            <a:endParaRPr lang="ru-RU" sz="7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00192" y="6165304"/>
            <a:ext cx="2520280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Иоанна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10:11 </a:t>
            </a:r>
          </a:p>
        </p:txBody>
      </p:sp>
    </p:spTree>
    <p:extLst>
      <p:ext uri="{BB962C8B-B14F-4D97-AF65-F5344CB8AC3E}">
        <p14:creationId xmlns:p14="http://schemas.microsoft.com/office/powerpoint/2010/main" val="244401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07504" y="260648"/>
            <a:ext cx="8928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</a:rPr>
              <a:t>«…</a:t>
            </a:r>
            <a:r>
              <a:rPr lang="ru-RU" sz="6000" b="1" i="1" dirty="0">
                <a:solidFill>
                  <a:schemeClr val="bg1"/>
                </a:solidFill>
              </a:rPr>
              <a:t>и если случится найти ее, то, истинно говорю вам, он радуется о ней более, нежели о девяноста девяти </a:t>
            </a:r>
            <a:r>
              <a:rPr lang="ru-RU" sz="6000" b="1" i="1" dirty="0" err="1">
                <a:solidFill>
                  <a:schemeClr val="bg1"/>
                </a:solidFill>
              </a:rPr>
              <a:t>незаблудившихся</a:t>
            </a:r>
            <a:r>
              <a:rPr lang="ru-RU" sz="6000" b="1" i="1" dirty="0">
                <a:solidFill>
                  <a:schemeClr val="bg1"/>
                </a:solidFill>
              </a:rPr>
              <a:t>.»</a:t>
            </a:r>
            <a:r>
              <a:rPr lang="ru-RU" sz="6000" dirty="0">
                <a:solidFill>
                  <a:schemeClr val="bg1"/>
                </a:solidFill>
              </a:rPr>
              <a:t> </a:t>
            </a:r>
            <a:endParaRPr lang="ru-RU" sz="60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56176" y="6165304"/>
            <a:ext cx="2664296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Матфея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18:13 </a:t>
            </a:r>
          </a:p>
        </p:txBody>
      </p:sp>
    </p:spTree>
    <p:extLst>
      <p:ext uri="{BB962C8B-B14F-4D97-AF65-F5344CB8AC3E}">
        <p14:creationId xmlns:p14="http://schemas.microsoft.com/office/powerpoint/2010/main" val="219712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07504" y="260648"/>
            <a:ext cx="8928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</a:rPr>
              <a:t>«</a:t>
            </a:r>
            <a:r>
              <a:rPr lang="ru-RU" sz="6000" b="1" i="1" dirty="0">
                <a:solidFill>
                  <a:schemeClr val="bg1"/>
                </a:solidFill>
              </a:rPr>
              <a:t>Не тленным серебром или золотом искуплены вы от суетной жизни... но драгоценною </a:t>
            </a:r>
            <a:r>
              <a:rPr lang="ru-RU" sz="6000" b="1" i="1" dirty="0" err="1">
                <a:solidFill>
                  <a:schemeClr val="bg1"/>
                </a:solidFill>
              </a:rPr>
              <a:t>Кровию</a:t>
            </a:r>
            <a:r>
              <a:rPr lang="ru-RU" sz="6000" b="1" i="1" dirty="0">
                <a:solidFill>
                  <a:schemeClr val="bg1"/>
                </a:solidFill>
              </a:rPr>
              <a:t> Христа, как непорочного и чистого Агнца</a:t>
            </a:r>
            <a:r>
              <a:rPr lang="ru-RU" sz="6000" dirty="0">
                <a:solidFill>
                  <a:schemeClr val="bg1"/>
                </a:solidFill>
              </a:rPr>
              <a:t>»</a:t>
            </a:r>
            <a:endParaRPr lang="ru-RU" sz="60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0152" y="6165304"/>
            <a:ext cx="2880320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1-е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Петра 1:18-19 </a:t>
            </a:r>
          </a:p>
        </p:txBody>
      </p:sp>
    </p:spTree>
    <p:extLst>
      <p:ext uri="{BB962C8B-B14F-4D97-AF65-F5344CB8AC3E}">
        <p14:creationId xmlns:p14="http://schemas.microsoft.com/office/powerpoint/2010/main" val="174135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23528" y="332656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200" dirty="0" smtClean="0">
                <a:solidFill>
                  <a:schemeClr val="bg1"/>
                </a:solidFill>
              </a:rPr>
              <a:t>«…</a:t>
            </a:r>
            <a:r>
              <a:rPr lang="ru-RU" sz="4200" b="1" i="1" dirty="0" smtClean="0">
                <a:solidFill>
                  <a:schemeClr val="bg1"/>
                </a:solidFill>
              </a:rPr>
              <a:t>что </a:t>
            </a:r>
            <a:r>
              <a:rPr lang="ru-RU" sz="4200" b="1" i="1" dirty="0">
                <a:solidFill>
                  <a:schemeClr val="bg1"/>
                </a:solidFill>
              </a:rPr>
              <a:t>есть человек, что Ты помнишь его, и сын человеческий, что Ты посещаешь его? Не много Ты умалил его пред Ангелами: славою и честью увенчал его; поставил его владыкою над делами рук Твоих; всё положил под ноги его…</a:t>
            </a:r>
            <a:r>
              <a:rPr lang="ru-RU" sz="4200" dirty="0">
                <a:solidFill>
                  <a:schemeClr val="bg1"/>
                </a:solidFill>
              </a:rPr>
              <a:t>» </a:t>
            </a:r>
            <a:endParaRPr lang="ru-RU" sz="4200" i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3934" y="6165304"/>
            <a:ext cx="239653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Псалом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8:5-7</a:t>
            </a:r>
          </a:p>
        </p:txBody>
      </p:sp>
    </p:spTree>
    <p:extLst>
      <p:ext uri="{BB962C8B-B14F-4D97-AF65-F5344CB8AC3E}">
        <p14:creationId xmlns:p14="http://schemas.microsoft.com/office/powerpoint/2010/main" val="260423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07504" y="479569"/>
            <a:ext cx="89289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200" dirty="0">
                <a:solidFill>
                  <a:schemeClr val="bg1"/>
                </a:solidFill>
              </a:rPr>
              <a:t>«</a:t>
            </a:r>
            <a:r>
              <a:rPr lang="ru-RU" sz="5200" b="1" i="1" dirty="0">
                <a:solidFill>
                  <a:schemeClr val="bg1"/>
                </a:solidFill>
              </a:rPr>
              <a:t>так на небесах более радости будет об одном грешнике кающемся, нежели о девяноста девяти праведниках, не имеющих нужды в покаянии.</a:t>
            </a:r>
            <a:r>
              <a:rPr lang="ru-RU" sz="5200" dirty="0">
                <a:solidFill>
                  <a:schemeClr val="bg1"/>
                </a:solidFill>
              </a:rPr>
              <a:t>»</a:t>
            </a:r>
            <a:endParaRPr lang="ru-RU" sz="5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88224" y="6165304"/>
            <a:ext cx="223224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Луки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15:7 </a:t>
            </a:r>
          </a:p>
        </p:txBody>
      </p:sp>
    </p:spTree>
    <p:extLst>
      <p:ext uri="{BB962C8B-B14F-4D97-AF65-F5344CB8AC3E}">
        <p14:creationId xmlns:p14="http://schemas.microsoft.com/office/powerpoint/2010/main" val="14406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07504" y="479569"/>
            <a:ext cx="89289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dirty="0">
                <a:solidFill>
                  <a:schemeClr val="bg1"/>
                </a:solidFill>
              </a:rPr>
              <a:t>«</a:t>
            </a:r>
            <a:r>
              <a:rPr lang="ru-RU" sz="8000" b="1" i="1" dirty="0">
                <a:solidFill>
                  <a:schemeClr val="bg1"/>
                </a:solidFill>
              </a:rPr>
              <a:t>Всякий верующий в Него получит прощение грехов именем Его</a:t>
            </a:r>
            <a:r>
              <a:rPr lang="ru-RU" sz="8000" dirty="0">
                <a:solidFill>
                  <a:schemeClr val="bg1"/>
                </a:solidFill>
              </a:rPr>
              <a:t>» </a:t>
            </a:r>
            <a:endParaRPr lang="ru-RU" sz="7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00" y="6165304"/>
            <a:ext cx="2448272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Деяния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10:43</a:t>
            </a:r>
          </a:p>
        </p:txBody>
      </p:sp>
    </p:spTree>
    <p:extLst>
      <p:ext uri="{BB962C8B-B14F-4D97-AF65-F5344CB8AC3E}">
        <p14:creationId xmlns:p14="http://schemas.microsoft.com/office/powerpoint/2010/main" val="18004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07504" y="260648"/>
            <a:ext cx="892899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500" dirty="0">
                <a:solidFill>
                  <a:schemeClr val="bg1"/>
                </a:solidFill>
              </a:rPr>
              <a:t>«</a:t>
            </a:r>
            <a:r>
              <a:rPr lang="ru-RU" sz="11500" b="1" i="1" dirty="0">
                <a:solidFill>
                  <a:schemeClr val="bg1"/>
                </a:solidFill>
              </a:rPr>
              <a:t>Покайтесь и веруйте в Евангелие</a:t>
            </a:r>
            <a:r>
              <a:rPr lang="ru-RU" sz="11500" dirty="0">
                <a:solidFill>
                  <a:schemeClr val="bg1"/>
                </a:solidFill>
              </a:rPr>
              <a:t>»</a:t>
            </a:r>
            <a:endParaRPr lang="ru-RU" sz="96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00" y="6165304"/>
            <a:ext cx="2448272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Марка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1:15</a:t>
            </a:r>
          </a:p>
        </p:txBody>
      </p:sp>
    </p:spTree>
    <p:extLst>
      <p:ext uri="{BB962C8B-B14F-4D97-AF65-F5344CB8AC3E}">
        <p14:creationId xmlns:p14="http://schemas.microsoft.com/office/powerpoint/2010/main" val="332960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2\1\йцццц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522920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БОГ ЛЮБИТ</a:t>
            </a: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ТЕБЯ И </a:t>
            </a: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ОЧЕНЬ ЖДЕТ ТВОЕГО </a:t>
            </a: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ВОЗВРАЩЕНИЯ!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58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79512" y="188640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</a:rPr>
              <a:t>«</a:t>
            </a:r>
            <a:r>
              <a:rPr lang="ru-RU" sz="4400" b="1" i="1" dirty="0">
                <a:solidFill>
                  <a:schemeClr val="bg1"/>
                </a:solidFill>
              </a:rPr>
              <a:t>Любовь Божия к нам открылась в том, что Бог послал в мир Единородного Сына Своего, чтобы мы получили жизнь через Него. В том любовь, что не мы возлюбили Бога, но Он возлюбил нас и послал Сына Своего в умилостивление за грехи наши.</a:t>
            </a:r>
            <a:r>
              <a:rPr lang="ru-RU" sz="4400" dirty="0">
                <a:solidFill>
                  <a:schemeClr val="bg1"/>
                </a:solidFill>
              </a:rPr>
              <a:t>»</a:t>
            </a:r>
            <a:endParaRPr lang="ru-RU" sz="4400" b="1" i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6165304"/>
            <a:ext cx="3024336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1-е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Иоанна 4:9,10 </a:t>
            </a:r>
          </a:p>
        </p:txBody>
      </p:sp>
    </p:spTree>
    <p:extLst>
      <p:ext uri="{BB962C8B-B14F-4D97-AF65-F5344CB8AC3E}">
        <p14:creationId xmlns:p14="http://schemas.microsoft.com/office/powerpoint/2010/main" val="196985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07504" y="260648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«</a:t>
            </a:r>
            <a:r>
              <a:rPr lang="ru-RU" sz="5400" b="1" i="1" dirty="0">
                <a:solidFill>
                  <a:schemeClr val="bg1"/>
                </a:solidFill>
              </a:rPr>
              <a:t>Ибо так возлюбил Бог мир, что отдал Сына Своего Единородного, дабы всякий верующий в Него, не погиб, но имел жизнь вечную</a:t>
            </a:r>
            <a:r>
              <a:rPr lang="ru-RU" sz="5400" dirty="0">
                <a:solidFill>
                  <a:schemeClr val="bg1"/>
                </a:solidFill>
              </a:rPr>
              <a:t>.» </a:t>
            </a:r>
            <a:endParaRPr lang="ru-RU" sz="5400" i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3934" y="6165304"/>
            <a:ext cx="239653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Иоанна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3:16 </a:t>
            </a:r>
          </a:p>
        </p:txBody>
      </p:sp>
    </p:spTree>
    <p:extLst>
      <p:ext uri="{BB962C8B-B14F-4D97-AF65-F5344CB8AC3E}">
        <p14:creationId xmlns:p14="http://schemas.microsoft.com/office/powerpoint/2010/main" val="46628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683568" y="260648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>
                <a:solidFill>
                  <a:schemeClr val="bg1"/>
                </a:solidFill>
              </a:rPr>
              <a:t>«</a:t>
            </a:r>
            <a:r>
              <a:rPr lang="ru-RU" sz="7200" b="1" i="1" dirty="0">
                <a:solidFill>
                  <a:schemeClr val="bg1"/>
                </a:solidFill>
              </a:rPr>
              <a:t>Сын Человеческий пришёл взыскать и спасти погибшее</a:t>
            </a:r>
            <a:r>
              <a:rPr lang="ru-RU" sz="7200" dirty="0">
                <a:solidFill>
                  <a:schemeClr val="bg1"/>
                </a:solidFill>
              </a:rPr>
              <a:t>»</a:t>
            </a:r>
            <a:endParaRPr lang="ru-RU" sz="720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56176" y="6165304"/>
            <a:ext cx="2664296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Матфея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18:11</a:t>
            </a:r>
          </a:p>
        </p:txBody>
      </p:sp>
    </p:spTree>
    <p:extLst>
      <p:ext uri="{BB962C8B-B14F-4D97-AF65-F5344CB8AC3E}">
        <p14:creationId xmlns:p14="http://schemas.microsoft.com/office/powerpoint/2010/main" val="77273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23528" y="404664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</a:rPr>
              <a:t>«…</a:t>
            </a:r>
            <a:r>
              <a:rPr lang="ru-RU" sz="4400" b="1" i="1" dirty="0" smtClean="0">
                <a:solidFill>
                  <a:schemeClr val="bg1"/>
                </a:solidFill>
              </a:rPr>
              <a:t>плодитесь </a:t>
            </a:r>
            <a:r>
              <a:rPr lang="ru-RU" sz="4400" b="1" i="1" dirty="0">
                <a:solidFill>
                  <a:schemeClr val="bg1"/>
                </a:solidFill>
              </a:rPr>
              <a:t>и размножайтесь, и наполняйте землю, и обладайте ею, и владычествуйте над рыбами морскими и над птицами небесными, и над всяким животным, пресмыкающимся по земле</a:t>
            </a:r>
            <a:r>
              <a:rPr lang="ru-RU" sz="4400" dirty="0">
                <a:solidFill>
                  <a:schemeClr val="bg1"/>
                </a:solidFill>
              </a:rPr>
              <a:t>.»</a:t>
            </a:r>
            <a:endParaRPr lang="ru-RU" sz="440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56176" y="6165304"/>
            <a:ext cx="2664296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Бытие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1:28</a:t>
            </a:r>
          </a:p>
        </p:txBody>
      </p:sp>
    </p:spTree>
    <p:extLst>
      <p:ext uri="{BB962C8B-B14F-4D97-AF65-F5344CB8AC3E}">
        <p14:creationId xmlns:p14="http://schemas.microsoft.com/office/powerpoint/2010/main" val="400471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23528" y="404664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dirty="0">
                <a:solidFill>
                  <a:schemeClr val="bg1"/>
                </a:solidFill>
              </a:rPr>
              <a:t>«</a:t>
            </a:r>
            <a:r>
              <a:rPr lang="ru-RU" sz="9600" b="1" i="1" dirty="0">
                <a:solidFill>
                  <a:schemeClr val="bg1"/>
                </a:solidFill>
              </a:rPr>
              <a:t>Ибо возмездие за грех – смерть</a:t>
            </a:r>
            <a:r>
              <a:rPr lang="ru-RU" sz="9600" dirty="0">
                <a:solidFill>
                  <a:schemeClr val="bg1"/>
                </a:solidFill>
              </a:rPr>
              <a:t>»</a:t>
            </a:r>
            <a:endParaRPr lang="ru-RU" sz="960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0152" y="6165304"/>
            <a:ext cx="2880320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Римлянам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6:23</a:t>
            </a:r>
          </a:p>
        </p:txBody>
      </p:sp>
    </p:spTree>
    <p:extLst>
      <p:ext uri="{BB962C8B-B14F-4D97-AF65-F5344CB8AC3E}">
        <p14:creationId xmlns:p14="http://schemas.microsoft.com/office/powerpoint/2010/main" val="123107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512" y="188640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bg1"/>
                </a:solidFill>
              </a:rPr>
              <a:t>«…</a:t>
            </a:r>
            <a:r>
              <a:rPr lang="ru-RU" sz="4000" b="1" i="1" dirty="0">
                <a:solidFill>
                  <a:schemeClr val="bg1"/>
                </a:solidFill>
              </a:rPr>
              <a:t>в явление Господа Иисуса с неба, с Ангелами силы Его, в пламенеющем огне совершающего отмщение не познавшим Бога и не покоряющимся </a:t>
            </a:r>
            <a:r>
              <a:rPr lang="ru-RU" sz="4000" b="1" i="1" dirty="0" err="1">
                <a:solidFill>
                  <a:schemeClr val="bg1"/>
                </a:solidFill>
              </a:rPr>
              <a:t>благовествованию</a:t>
            </a:r>
            <a:r>
              <a:rPr lang="ru-RU" sz="4000" b="1" i="1" dirty="0">
                <a:solidFill>
                  <a:schemeClr val="bg1"/>
                </a:solidFill>
              </a:rPr>
              <a:t> Господа нашего Иисуса Христа, которые подвергнутся наказанию, вечной погибели, от лица Господа и от славы могущества Его</a:t>
            </a:r>
            <a:r>
              <a:rPr lang="ru-RU" sz="4000" dirty="0">
                <a:solidFill>
                  <a:schemeClr val="bg1"/>
                </a:solidFill>
              </a:rPr>
              <a:t>…» </a:t>
            </a:r>
            <a:endParaRPr lang="ru-RU" sz="4000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7984" y="6165304"/>
            <a:ext cx="439248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2-е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Фессалоникийцам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1:7-9</a:t>
            </a:r>
          </a:p>
        </p:txBody>
      </p:sp>
    </p:spTree>
    <p:extLst>
      <p:ext uri="{BB962C8B-B14F-4D97-AF65-F5344CB8AC3E}">
        <p14:creationId xmlns:p14="http://schemas.microsoft.com/office/powerpoint/2010/main" val="32229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251520" y="404664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dirty="0">
                <a:solidFill>
                  <a:schemeClr val="bg1"/>
                </a:solidFill>
              </a:rPr>
              <a:t>«</a:t>
            </a:r>
            <a:r>
              <a:rPr lang="ru-RU" sz="6600" b="1" i="1" dirty="0">
                <a:solidFill>
                  <a:schemeClr val="bg1"/>
                </a:solidFill>
              </a:rPr>
              <a:t>Ибо возмездие за грех - смерть, а дар Божий - жизнь вечная во Христе Иисусе, Господе нашем</a:t>
            </a:r>
            <a:r>
              <a:rPr lang="ru-RU" sz="6600" dirty="0">
                <a:solidFill>
                  <a:schemeClr val="bg1"/>
                </a:solidFill>
              </a:rPr>
              <a:t>.» </a:t>
            </a:r>
            <a:endParaRPr lang="ru-RU" sz="7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8184" y="6165304"/>
            <a:ext cx="2592288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Римлянам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6:23 </a:t>
            </a:r>
          </a:p>
        </p:txBody>
      </p:sp>
    </p:spTree>
    <p:extLst>
      <p:ext uri="{BB962C8B-B14F-4D97-AF65-F5344CB8AC3E}">
        <p14:creationId xmlns:p14="http://schemas.microsoft.com/office/powerpoint/2010/main" val="26281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694</Words>
  <Application>Microsoft Office PowerPoint</Application>
  <PresentationFormat>Экран (4:3)</PresentationFormat>
  <Paragraphs>45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Пользователь Windows</cp:lastModifiedBy>
  <cp:revision>58</cp:revision>
  <dcterms:created xsi:type="dcterms:W3CDTF">2014-01-17T06:54:58Z</dcterms:created>
  <dcterms:modified xsi:type="dcterms:W3CDTF">2022-07-31T05:39:01Z</dcterms:modified>
</cp:coreProperties>
</file>