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45" r:id="rId2"/>
    <p:sldId id="358" r:id="rId3"/>
    <p:sldId id="416" r:id="rId4"/>
    <p:sldId id="412" r:id="rId5"/>
    <p:sldId id="413" r:id="rId6"/>
    <p:sldId id="388" r:id="rId7"/>
    <p:sldId id="417" r:id="rId8"/>
    <p:sldId id="414" r:id="rId9"/>
    <p:sldId id="418" r:id="rId10"/>
    <p:sldId id="420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8294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42469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121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37426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94127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2417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19604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46006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89300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6680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03607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54502-AB8D-4604-9AD6-4EFA145770E8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8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lightgalleries.net/4e2edd5673a49/images/PHOTO-MOSHE-SHAI-058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/>
          <a:stretch/>
        </p:blipFill>
        <p:spPr bwMode="auto">
          <a:xfrm>
            <a:off x="0" y="1"/>
            <a:ext cx="91373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8799" y="4680431"/>
            <a:ext cx="4643940" cy="7647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8799" y="3600311"/>
            <a:ext cx="3347796" cy="10801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3528" y="4660394"/>
            <a:ext cx="522000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0" b="1" spc="-2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ВОЗМОЖНОСТЬ,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0509" y="3501008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spc="-2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ИМЕЮ</a:t>
            </a:r>
            <a:endParaRPr lang="ru-RU" sz="4500" b="1" spc="-200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0291" y="5445224"/>
            <a:ext cx="3024336" cy="11521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42299" y="5301208"/>
            <a:ext cx="3683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spc="-2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НО…</a:t>
            </a:r>
            <a:endParaRPr lang="ru-RU" sz="4500" b="1" spc="-200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69232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200" dirty="0">
                <a:solidFill>
                  <a:schemeClr val="bg1"/>
                </a:solidFill>
              </a:rPr>
              <a:t>«</a:t>
            </a:r>
            <a:r>
              <a:rPr lang="ru-RU" sz="5200" b="1" i="1" dirty="0">
                <a:solidFill>
                  <a:schemeClr val="bg1"/>
                </a:solidFill>
              </a:rPr>
              <a:t>Итак, идите, научите все народы, крестя их во имя Отца и Сына и Святого Духа, уча их соблюдать всё, что Я повелел вам; и се, Я с вами во все дни до скончания века</a:t>
            </a:r>
            <a:r>
              <a:rPr lang="ru-RU" sz="5200" dirty="0">
                <a:solidFill>
                  <a:schemeClr val="bg1"/>
                </a:solidFill>
              </a:rPr>
              <a:t>.» </a:t>
            </a:r>
            <a:endParaRPr lang="ru-RU" sz="5200" dirty="0" smtClean="0">
              <a:solidFill>
                <a:schemeClr val="bg1"/>
              </a:solidFill>
            </a:endParaRPr>
          </a:p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(</a:t>
            </a:r>
            <a:r>
              <a:rPr lang="ru-RU" sz="4800" dirty="0">
                <a:solidFill>
                  <a:schemeClr val="bg1"/>
                </a:solidFill>
              </a:rPr>
              <a:t>Матфея 28:19,20)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6710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4624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Однажды в девятый час, во время молитвы, Петр и Иоанн шли в храм. В это время туда принесли человека, хромого от рождения. Его каждый день оставляли у ворот, которые назывались Прекрасными, и он просил милостыню у входящих в храм. Увидев Петра и Иоанна, которые хотели войти в храм, он попросил и у них. Петр и Иоанн пристально посмотрели на него, и Петр сказал: – Взгляни на нас! Человек поднял глаза, ожидая получить от них что-нибудь. </a:t>
            </a:r>
          </a:p>
        </p:txBody>
      </p:sp>
    </p:spTree>
    <p:extLst>
      <p:ext uri="{BB962C8B-B14F-4D97-AF65-F5344CB8AC3E}">
        <p14:creationId xmlns:p14="http://schemas.microsoft.com/office/powerpoint/2010/main" val="1244458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339035"/>
            <a:ext cx="87849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 сказал:  – Серебра и золота у меня нет, но то, что есть, я даю тебе. Во имя Иисуса Христа из Назарета – встань и ходи! Он взял его за правую руку, помог подняться, и в тот же миг ступни и лодыжки калеки окрепли. Он вскочил на ноги и начал ходить. Он вошел с ними в храм, ходил, прыгал и прославлял Бога. И все люди видели его ходящим и восхваляющим Бога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  <a:endParaRPr lang="ru-RU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Деяния 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Апостолов 3:1-9)</a:t>
            </a:r>
            <a:endParaRPr lang="ru-RU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1269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13719"/>
            <a:ext cx="8784976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божественная сила </a:t>
            </a:r>
            <a:r>
              <a:rPr lang="ru-RU" sz="5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дала нам все необходимое</a:t>
            </a:r>
            <a:r>
              <a:rPr lang="ru-RU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жизни и благочестия через познание Бога, призвавшего нас Своей собственной славой и добродетелью</a:t>
            </a:r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  <a:endParaRPr lang="ru-RU" sz="5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Петра 1:3</a:t>
            </a:r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5090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13719"/>
            <a:ext cx="878497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Моисей ответил: – А если они не поверят мне, не послушаются и скажут: «Господь не являлся тебе»? Тогда Господь сказал: – Что у тебя в руке? – Посох,– ответил он. Господь сказал: – Брось его на землю.  Когда Моисей бросил его на землю, тот превратился в змею, и Моисей отбежал от нее</a:t>
            </a:r>
            <a:r>
              <a:rPr lang="ru-RU" sz="4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  <a:endParaRPr lang="ru-RU" sz="4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Исход 4:1-3)</a:t>
            </a:r>
          </a:p>
        </p:txBody>
      </p:sp>
    </p:spTree>
    <p:extLst>
      <p:ext uri="{BB962C8B-B14F-4D97-AF65-F5344CB8AC3E}">
        <p14:creationId xmlns:p14="http://schemas.microsoft.com/office/powerpoint/2010/main" val="17579979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88640"/>
            <a:ext cx="9144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«– Идите по всему миру и возвещайте Радостную Весть всем людям.  Тот, кто поверит и примет крещение, будет спасен, а тот, кто не поверит, будет осужден. Уверовавших </a:t>
            </a:r>
            <a:r>
              <a:rPr lang="ru-RU" sz="35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будут</a:t>
            </a:r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сопровождать знамения: они </a:t>
            </a:r>
            <a:r>
              <a:rPr lang="ru-RU" sz="35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будут</a:t>
            </a:r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Моим именем изгонять демонов, говорить на новых языках; они </a:t>
            </a:r>
            <a:r>
              <a:rPr lang="ru-RU" sz="35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будут</a:t>
            </a:r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брать в руки змей, и если даже выпьют смертельную отраву, это не повредит им; они </a:t>
            </a:r>
            <a:r>
              <a:rPr lang="ru-RU" sz="35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будут</a:t>
            </a:r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возлагать руки на больных, и те </a:t>
            </a:r>
            <a:r>
              <a:rPr lang="ru-RU" sz="35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будут</a:t>
            </a:r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выздоравливать</a:t>
            </a:r>
            <a:r>
              <a:rPr lang="ru-RU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  <a:endParaRPr lang="ru-RU" sz="35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Марка 16:15-18)</a:t>
            </a:r>
          </a:p>
        </p:txBody>
      </p:sp>
    </p:spTree>
    <p:extLst>
      <p:ext uri="{BB962C8B-B14F-4D97-AF65-F5344CB8AC3E}">
        <p14:creationId xmlns:p14="http://schemas.microsoft.com/office/powerpoint/2010/main" val="24942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36249"/>
            <a:ext cx="91440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>
                <a:solidFill>
                  <a:schemeClr val="bg1"/>
                </a:solidFill>
              </a:rPr>
              <a:t>«</a:t>
            </a:r>
            <a:r>
              <a:rPr lang="ru-RU" sz="5000" b="1" i="1" dirty="0">
                <a:solidFill>
                  <a:schemeClr val="bg1"/>
                </a:solidFill>
              </a:rPr>
              <a:t>Ибо слово Божие живо и действенно и острее всякого меча обоюдоострого: оно проникает до разделения души и духа, составов и мозгов и судит помышления и намерения сердечные</a:t>
            </a:r>
            <a:r>
              <a:rPr lang="ru-RU" sz="5000" b="1" i="1" dirty="0" smtClean="0">
                <a:solidFill>
                  <a:schemeClr val="bg1"/>
                </a:solidFill>
              </a:rPr>
              <a:t>.</a:t>
            </a:r>
            <a:r>
              <a:rPr lang="ru-RU" sz="5000" dirty="0" smtClean="0">
                <a:solidFill>
                  <a:schemeClr val="bg1"/>
                </a:solidFill>
              </a:rPr>
              <a:t>» </a:t>
            </a:r>
          </a:p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(</a:t>
            </a:r>
            <a:r>
              <a:rPr lang="ru-RU" sz="4800" dirty="0">
                <a:solidFill>
                  <a:schemeClr val="bg1"/>
                </a:solidFill>
              </a:rPr>
              <a:t>Евреям 4:12)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2716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3069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пришел Ангел Господень и сел в </a:t>
            </a:r>
            <a:r>
              <a:rPr lang="ru-R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Офре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 дубом, принадлежащим </a:t>
            </a:r>
            <a:r>
              <a:rPr lang="ru-R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Иоасу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потомку </a:t>
            </a:r>
            <a:r>
              <a:rPr lang="ru-R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Авиезерову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сын его </a:t>
            </a:r>
            <a:r>
              <a:rPr lang="ru-R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Гедеон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выколачивал тогда пшеницу в точиле, чтобы скрыться от </a:t>
            </a:r>
            <a:r>
              <a:rPr lang="ru-R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Мадианитян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 явился ему Ангел Господень и сказал ему: Господь с тобою, </a:t>
            </a:r>
            <a:r>
              <a:rPr lang="ru-RU" sz="36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 сильный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ru-R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Гедеон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сказал ему: господин мой! если Господь с нами, то отчего постигло нас все это? и где все чудеса Его, о которых рассказывали нам отцы наши, говоря: «из Египта вывел нас Господь»?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8934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69232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Ныне 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оставил нас Господь и предал нас в руки </a:t>
            </a:r>
            <a:r>
              <a:rPr lang="ru-R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Мадианитян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Господь, воззрев на него, сказал: </a:t>
            </a:r>
            <a:r>
              <a:rPr lang="ru-RU" sz="36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иди с этою силою твоею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спаси Израиля от руки </a:t>
            </a:r>
            <a:r>
              <a:rPr lang="ru-R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Мадианитян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Я посылаю тебя. </a:t>
            </a:r>
            <a:r>
              <a:rPr lang="ru-R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Гедеон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сказал ему: Господи! как спасу я Израиля? вот, и племя мое в колене </a:t>
            </a:r>
            <a:r>
              <a:rPr lang="ru-R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Манассиином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самое бедное, и я в доме отца моего младший. И сказал ему Господь: </a:t>
            </a:r>
            <a:r>
              <a:rPr lang="ru-RU" sz="36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буду с тобою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 ты поразишь </a:t>
            </a:r>
            <a:r>
              <a:rPr lang="ru-R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Мадианитян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как одного человека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  <a:endParaRPr lang="ru-RU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 Судей 6:11-16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761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3577</TotalTime>
  <Words>633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142</cp:revision>
  <dcterms:created xsi:type="dcterms:W3CDTF">2018-02-03T10:08:25Z</dcterms:created>
  <dcterms:modified xsi:type="dcterms:W3CDTF">2021-11-28T05:21:53Z</dcterms:modified>
</cp:coreProperties>
</file>