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488" r:id="rId2"/>
    <p:sldId id="345" r:id="rId3"/>
    <p:sldId id="489" r:id="rId4"/>
    <p:sldId id="500" r:id="rId5"/>
    <p:sldId id="501" r:id="rId6"/>
    <p:sldId id="515" r:id="rId7"/>
    <p:sldId id="516" r:id="rId8"/>
    <p:sldId id="517" r:id="rId9"/>
    <p:sldId id="534" r:id="rId10"/>
    <p:sldId id="518" r:id="rId11"/>
    <p:sldId id="519" r:id="rId12"/>
    <p:sldId id="520" r:id="rId13"/>
    <p:sldId id="535" r:id="rId14"/>
    <p:sldId id="521" r:id="rId15"/>
    <p:sldId id="522" r:id="rId16"/>
    <p:sldId id="502" r:id="rId17"/>
    <p:sldId id="523" r:id="rId18"/>
    <p:sldId id="524" r:id="rId19"/>
    <p:sldId id="536" r:id="rId20"/>
    <p:sldId id="525" r:id="rId21"/>
    <p:sldId id="537" r:id="rId22"/>
    <p:sldId id="526" r:id="rId23"/>
    <p:sldId id="527" r:id="rId24"/>
    <p:sldId id="528" r:id="rId25"/>
    <p:sldId id="529" r:id="rId26"/>
    <p:sldId id="538" r:id="rId27"/>
    <p:sldId id="539" r:id="rId28"/>
    <p:sldId id="530" r:id="rId29"/>
    <p:sldId id="531" r:id="rId30"/>
    <p:sldId id="532" r:id="rId31"/>
    <p:sldId id="540" r:id="rId32"/>
    <p:sldId id="533" r:id="rId33"/>
  </p:sldIdLst>
  <p:sldSz cx="9144000" cy="6858000" type="screen4x3"/>
  <p:notesSz cx="6858000" cy="9144000"/>
  <p:embeddedFontLst>
    <p:embeddedFont>
      <p:font typeface="Century Gothic" panose="020B0502020202020204" pitchFamily="34" charset="0"/>
      <p:regular r:id="rId34"/>
      <p:bold r:id="rId35"/>
      <p:italic r:id="rId36"/>
      <p:boldItalic r:id="rId37"/>
    </p:embeddedFont>
    <p:embeddedFont>
      <p:font typeface="Calibri" panose="020F0502020204030204" pitchFamily="34" charset="0"/>
      <p:regular r:id="rId38"/>
      <p:bold r:id="rId39"/>
      <p:italic r:id="rId40"/>
      <p:boldItalic r:id="rId41"/>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3836"/>
    <a:srgbClr val="4F81BD"/>
    <a:srgbClr val="FFFFFF"/>
    <a:srgbClr val="000099"/>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560" y="-1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9"/>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FC54502-AB8D-4604-9AD6-4EFA145770E8}" type="datetimeFigureOut">
              <a:rPr lang="ru-RU" smtClean="0"/>
              <a:t>30.10.2021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57ACCC6-E21A-4452-A1CE-7C77911EAEE2}" type="slidenum">
              <a:rPr lang="ru-RU" smtClean="0"/>
              <a:t>‹#›</a:t>
            </a:fld>
            <a:endParaRPr lang="ru-RU"/>
          </a:p>
        </p:txBody>
      </p:sp>
    </p:spTree>
    <p:extLst>
      <p:ext uri="{BB962C8B-B14F-4D97-AF65-F5344CB8AC3E}">
        <p14:creationId xmlns:p14="http://schemas.microsoft.com/office/powerpoint/2010/main" val="2717282940"/>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FC54502-AB8D-4604-9AD6-4EFA145770E8}" type="datetimeFigureOut">
              <a:rPr lang="ru-RU" smtClean="0"/>
              <a:t>30.10.2021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57ACCC6-E21A-4452-A1CE-7C77911EAEE2}" type="slidenum">
              <a:rPr lang="ru-RU" smtClean="0"/>
              <a:t>‹#›</a:t>
            </a:fld>
            <a:endParaRPr lang="ru-RU"/>
          </a:p>
        </p:txBody>
      </p:sp>
    </p:spTree>
    <p:extLst>
      <p:ext uri="{BB962C8B-B14F-4D97-AF65-F5344CB8AC3E}">
        <p14:creationId xmlns:p14="http://schemas.microsoft.com/office/powerpoint/2010/main" val="2382424691"/>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0"/>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40"/>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FC54502-AB8D-4604-9AD6-4EFA145770E8}" type="datetimeFigureOut">
              <a:rPr lang="ru-RU" smtClean="0"/>
              <a:t>30.10.2021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57ACCC6-E21A-4452-A1CE-7C77911EAEE2}" type="slidenum">
              <a:rPr lang="ru-RU" smtClean="0"/>
              <a:t>‹#›</a:t>
            </a:fld>
            <a:endParaRPr lang="ru-RU"/>
          </a:p>
        </p:txBody>
      </p:sp>
    </p:spTree>
    <p:extLst>
      <p:ext uri="{BB962C8B-B14F-4D97-AF65-F5344CB8AC3E}">
        <p14:creationId xmlns:p14="http://schemas.microsoft.com/office/powerpoint/2010/main" val="38361218"/>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FC54502-AB8D-4604-9AD6-4EFA145770E8}" type="datetimeFigureOut">
              <a:rPr lang="ru-RU" smtClean="0"/>
              <a:t>30.10.2021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57ACCC6-E21A-4452-A1CE-7C77911EAEE2}" type="slidenum">
              <a:rPr lang="ru-RU" smtClean="0"/>
              <a:t>‹#›</a:t>
            </a:fld>
            <a:endParaRPr lang="ru-RU"/>
          </a:p>
        </p:txBody>
      </p:sp>
    </p:spTree>
    <p:extLst>
      <p:ext uri="{BB962C8B-B14F-4D97-AF65-F5344CB8AC3E}">
        <p14:creationId xmlns:p14="http://schemas.microsoft.com/office/powerpoint/2010/main" val="1146374260"/>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3"/>
            <a:ext cx="7772400" cy="136207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FC54502-AB8D-4604-9AD6-4EFA145770E8}" type="datetimeFigureOut">
              <a:rPr lang="ru-RU" smtClean="0"/>
              <a:t>30.10.2021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57ACCC6-E21A-4452-A1CE-7C77911EAEE2}" type="slidenum">
              <a:rPr lang="ru-RU" smtClean="0"/>
              <a:t>‹#›</a:t>
            </a:fld>
            <a:endParaRPr lang="ru-RU"/>
          </a:p>
        </p:txBody>
      </p:sp>
    </p:spTree>
    <p:extLst>
      <p:ext uri="{BB962C8B-B14F-4D97-AF65-F5344CB8AC3E}">
        <p14:creationId xmlns:p14="http://schemas.microsoft.com/office/powerpoint/2010/main" val="4062941272"/>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FC54502-AB8D-4604-9AD6-4EFA145770E8}" type="datetimeFigureOut">
              <a:rPr lang="ru-RU" smtClean="0"/>
              <a:t>30.10.2021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57ACCC6-E21A-4452-A1CE-7C77911EAEE2}" type="slidenum">
              <a:rPr lang="ru-RU" smtClean="0"/>
              <a:t>‹#›</a:t>
            </a:fld>
            <a:endParaRPr lang="ru-RU"/>
          </a:p>
        </p:txBody>
      </p:sp>
    </p:spTree>
    <p:extLst>
      <p:ext uri="{BB962C8B-B14F-4D97-AF65-F5344CB8AC3E}">
        <p14:creationId xmlns:p14="http://schemas.microsoft.com/office/powerpoint/2010/main" val="3417824176"/>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5"/>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30" y="1535115"/>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FC54502-AB8D-4604-9AD6-4EFA145770E8}" type="datetimeFigureOut">
              <a:rPr lang="ru-RU" smtClean="0"/>
              <a:t>30.10.2021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57ACCC6-E21A-4452-A1CE-7C77911EAEE2}" type="slidenum">
              <a:rPr lang="ru-RU" smtClean="0"/>
              <a:t>‹#›</a:t>
            </a:fld>
            <a:endParaRPr lang="ru-RU"/>
          </a:p>
        </p:txBody>
      </p:sp>
    </p:spTree>
    <p:extLst>
      <p:ext uri="{BB962C8B-B14F-4D97-AF65-F5344CB8AC3E}">
        <p14:creationId xmlns:p14="http://schemas.microsoft.com/office/powerpoint/2010/main" val="3871196044"/>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FC54502-AB8D-4604-9AD6-4EFA145770E8}" type="datetimeFigureOut">
              <a:rPr lang="ru-RU" smtClean="0"/>
              <a:t>30.10.2021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57ACCC6-E21A-4452-A1CE-7C77911EAEE2}" type="slidenum">
              <a:rPr lang="ru-RU" smtClean="0"/>
              <a:t>‹#›</a:t>
            </a:fld>
            <a:endParaRPr lang="ru-RU"/>
          </a:p>
        </p:txBody>
      </p:sp>
    </p:spTree>
    <p:extLst>
      <p:ext uri="{BB962C8B-B14F-4D97-AF65-F5344CB8AC3E}">
        <p14:creationId xmlns:p14="http://schemas.microsoft.com/office/powerpoint/2010/main" val="652460062"/>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FC54502-AB8D-4604-9AD6-4EFA145770E8}" type="datetimeFigureOut">
              <a:rPr lang="ru-RU" smtClean="0"/>
              <a:t>30.10.2021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57ACCC6-E21A-4452-A1CE-7C77911EAEE2}" type="slidenum">
              <a:rPr lang="ru-RU" smtClean="0"/>
              <a:t>‹#›</a:t>
            </a:fld>
            <a:endParaRPr lang="ru-RU"/>
          </a:p>
        </p:txBody>
      </p:sp>
    </p:spTree>
    <p:extLst>
      <p:ext uri="{BB962C8B-B14F-4D97-AF65-F5344CB8AC3E}">
        <p14:creationId xmlns:p14="http://schemas.microsoft.com/office/powerpoint/2010/main" val="3791893001"/>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5" y="273052"/>
            <a:ext cx="3008313" cy="1162051"/>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5"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FC54502-AB8D-4604-9AD6-4EFA145770E8}" type="datetimeFigureOut">
              <a:rPr lang="ru-RU" smtClean="0"/>
              <a:t>30.10.2021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57ACCC6-E21A-4452-A1CE-7C77911EAEE2}" type="slidenum">
              <a:rPr lang="ru-RU" smtClean="0"/>
              <a:t>‹#›</a:t>
            </a:fld>
            <a:endParaRPr lang="ru-RU"/>
          </a:p>
        </p:txBody>
      </p:sp>
    </p:spTree>
    <p:extLst>
      <p:ext uri="{BB962C8B-B14F-4D97-AF65-F5344CB8AC3E}">
        <p14:creationId xmlns:p14="http://schemas.microsoft.com/office/powerpoint/2010/main" val="723966807"/>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9"/>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9"/>
            <a:ext cx="5486400" cy="80486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FC54502-AB8D-4604-9AD6-4EFA145770E8}" type="datetimeFigureOut">
              <a:rPr lang="ru-RU" smtClean="0"/>
              <a:t>30.10.2021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57ACCC6-E21A-4452-A1CE-7C77911EAEE2}" type="slidenum">
              <a:rPr lang="ru-RU" smtClean="0"/>
              <a:t>‹#›</a:t>
            </a:fld>
            <a:endParaRPr lang="ru-RU"/>
          </a:p>
        </p:txBody>
      </p:sp>
    </p:spTree>
    <p:extLst>
      <p:ext uri="{BB962C8B-B14F-4D97-AF65-F5344CB8AC3E}">
        <p14:creationId xmlns:p14="http://schemas.microsoft.com/office/powerpoint/2010/main" val="3442036079"/>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C54502-AB8D-4604-9AD6-4EFA145770E8}" type="datetimeFigureOut">
              <a:rPr lang="ru-RU" smtClean="0"/>
              <a:t>30.10.2021</a:t>
            </a:fld>
            <a:endParaRPr lang="ru-RU"/>
          </a:p>
        </p:txBody>
      </p:sp>
      <p:sp>
        <p:nvSpPr>
          <p:cNvPr id="5" name="Нижний колонтитул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7ACCC6-E21A-4452-A1CE-7C77911EAEE2}" type="slidenum">
              <a:rPr lang="ru-RU" smtClean="0"/>
              <a:t>‹#›</a:t>
            </a:fld>
            <a:endParaRPr lang="ru-RU"/>
          </a:p>
        </p:txBody>
      </p:sp>
    </p:spTree>
    <p:extLst>
      <p:ext uri="{BB962C8B-B14F-4D97-AF65-F5344CB8AC3E}">
        <p14:creationId xmlns:p14="http://schemas.microsoft.com/office/powerpoint/2010/main" val="3103584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Группа 5"/>
          <p:cNvGrpSpPr/>
          <p:nvPr/>
        </p:nvGrpSpPr>
        <p:grpSpPr>
          <a:xfrm>
            <a:off x="185430" y="404665"/>
            <a:ext cx="894182" cy="576064"/>
            <a:chOff x="185430" y="404665"/>
            <a:chExt cx="894182" cy="576064"/>
          </a:xfrm>
        </p:grpSpPr>
        <p:sp>
          <p:nvSpPr>
            <p:cNvPr id="11" name="Прямоугольник 10"/>
            <p:cNvSpPr/>
            <p:nvPr/>
          </p:nvSpPr>
          <p:spPr>
            <a:xfrm>
              <a:off x="185430" y="404665"/>
              <a:ext cx="576064" cy="57606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tabLst>
                  <a:tab pos="85725" algn="l"/>
                </a:tabLst>
              </a:pPr>
              <a:r>
                <a:rPr lang="en-US" sz="3200" b="1" dirty="0" smtClean="0"/>
                <a:t>1</a:t>
              </a:r>
              <a:endParaRPr lang="ru-RU" sz="3200" b="1" dirty="0"/>
            </a:p>
          </p:txBody>
        </p:sp>
        <p:cxnSp>
          <p:nvCxnSpPr>
            <p:cNvPr id="14" name="Прямая соединительная линия 13"/>
            <p:cNvCxnSpPr/>
            <p:nvPr/>
          </p:nvCxnSpPr>
          <p:spPr>
            <a:xfrm>
              <a:off x="683568" y="682293"/>
              <a:ext cx="396044" cy="1"/>
            </a:xfrm>
            <a:prstGeom prst="line">
              <a:avLst/>
            </a:prstGeom>
            <a:ln w="38100">
              <a:solidFill>
                <a:schemeClr val="bg1"/>
              </a:solidFill>
            </a:ln>
          </p:spPr>
          <p:style>
            <a:lnRef idx="1">
              <a:schemeClr val="accent2"/>
            </a:lnRef>
            <a:fillRef idx="0">
              <a:schemeClr val="accent2"/>
            </a:fillRef>
            <a:effectRef idx="0">
              <a:schemeClr val="accent2"/>
            </a:effectRef>
            <a:fontRef idx="minor">
              <a:schemeClr val="tx1"/>
            </a:fontRef>
          </p:style>
        </p:cxnSp>
      </p:grpSp>
      <p:pic>
        <p:nvPicPr>
          <p:cNvPr id="1031" name="Picture 7" descr="D:\ПРОПОВЕДИ\Как открыть дверь в Божье Царство\Заготовк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404665"/>
            <a:ext cx="3397005" cy="6188876"/>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32" name="Picture 8" descr="D:\ПРОПОВЕДИ\Как открыть дверь в Божье Царство\Готовый-ключ.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3502" y="404665"/>
            <a:ext cx="3397004" cy="6188875"/>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Группа 18"/>
          <p:cNvGrpSpPr/>
          <p:nvPr/>
        </p:nvGrpSpPr>
        <p:grpSpPr>
          <a:xfrm>
            <a:off x="4613922" y="404664"/>
            <a:ext cx="894182" cy="576064"/>
            <a:chOff x="185430" y="404665"/>
            <a:chExt cx="894182" cy="576064"/>
          </a:xfrm>
        </p:grpSpPr>
        <p:sp>
          <p:nvSpPr>
            <p:cNvPr id="20" name="Прямоугольник 19"/>
            <p:cNvSpPr/>
            <p:nvPr/>
          </p:nvSpPr>
          <p:spPr>
            <a:xfrm>
              <a:off x="185430" y="404665"/>
              <a:ext cx="576064" cy="57606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tabLst>
                  <a:tab pos="85725" algn="l"/>
                </a:tabLst>
              </a:pPr>
              <a:r>
                <a:rPr lang="ru-RU" sz="3200" b="1" dirty="0" smtClean="0"/>
                <a:t>2</a:t>
              </a:r>
              <a:endParaRPr lang="ru-RU" sz="3200" b="1" dirty="0"/>
            </a:p>
          </p:txBody>
        </p:sp>
        <p:cxnSp>
          <p:nvCxnSpPr>
            <p:cNvPr id="21" name="Прямая соединительная линия 20"/>
            <p:cNvCxnSpPr/>
            <p:nvPr/>
          </p:nvCxnSpPr>
          <p:spPr>
            <a:xfrm>
              <a:off x="683568" y="682293"/>
              <a:ext cx="396044" cy="1"/>
            </a:xfrm>
            <a:prstGeom prst="line">
              <a:avLst/>
            </a:prstGeom>
            <a:ln w="38100">
              <a:solidFill>
                <a:schemeClr val="bg1"/>
              </a:solidFill>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175856390"/>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461266" y="356659"/>
            <a:ext cx="7279086" cy="707886"/>
          </a:xfrm>
          <a:prstGeom prst="rect">
            <a:avLst/>
          </a:prstGeom>
        </p:spPr>
        <p:txBody>
          <a:bodyPr wrap="square">
            <a:spAutoFit/>
          </a:bodyPr>
          <a:lstStyle/>
          <a:p>
            <a:r>
              <a:rPr lang="ru-RU" sz="4000" b="1" dirty="0" smtClean="0">
                <a:solidFill>
                  <a:schemeClr val="bg1"/>
                </a:solidFill>
                <a:effectLst>
                  <a:outerShdw blurRad="38100" dist="38100" dir="2700000" algn="tl">
                    <a:srgbClr val="000000">
                      <a:alpha val="43137"/>
                    </a:srgbClr>
                  </a:outerShdw>
                </a:effectLst>
                <a:latin typeface="Century Gothic" panose="020B0502020202020204" pitchFamily="34" charset="0"/>
              </a:rPr>
              <a:t>КАК СОХРАНЯТЬ ВЕРУ?</a:t>
            </a:r>
            <a:endParaRPr lang="ru-RU" sz="6000"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10" name="Прямоугольник 9"/>
          <p:cNvSpPr/>
          <p:nvPr/>
        </p:nvSpPr>
        <p:spPr>
          <a:xfrm>
            <a:off x="-768" y="3501008"/>
            <a:ext cx="9144768" cy="3077766"/>
          </a:xfrm>
          <a:prstGeom prst="rect">
            <a:avLst/>
          </a:prstGeom>
        </p:spPr>
        <p:txBody>
          <a:bodyPr wrap="square">
            <a:spAutoFit/>
          </a:bodyPr>
          <a:lstStyle/>
          <a:p>
            <a:pPr algn="ctr"/>
            <a:r>
              <a:rPr lang="ru-RU" sz="5000" dirty="0">
                <a:solidFill>
                  <a:schemeClr val="bg1"/>
                </a:solidFill>
                <a:effectLst>
                  <a:outerShdw blurRad="38100" dist="38100" dir="2700000" algn="tl">
                    <a:srgbClr val="000000">
                      <a:alpha val="43137"/>
                    </a:srgbClr>
                  </a:outerShdw>
                </a:effectLst>
              </a:rPr>
              <a:t>«</a:t>
            </a:r>
            <a:r>
              <a:rPr lang="ru-RU" sz="5000" b="1" i="1" dirty="0">
                <a:solidFill>
                  <a:schemeClr val="bg1"/>
                </a:solidFill>
                <a:effectLst>
                  <a:outerShdw blurRad="38100" dist="38100" dir="2700000" algn="tl">
                    <a:srgbClr val="000000">
                      <a:alpha val="43137"/>
                    </a:srgbClr>
                  </a:outerShdw>
                </a:effectLst>
              </a:rPr>
              <a:t>Итак, вера — от </a:t>
            </a:r>
            <a:r>
              <a:rPr lang="ru-RU" sz="5000" b="1" i="1" dirty="0" err="1">
                <a:solidFill>
                  <a:schemeClr val="bg1"/>
                </a:solidFill>
                <a:effectLst>
                  <a:outerShdw blurRad="38100" dist="38100" dir="2700000" algn="tl">
                    <a:srgbClr val="000000">
                      <a:alpha val="43137"/>
                    </a:srgbClr>
                  </a:outerShdw>
                </a:effectLst>
              </a:rPr>
              <a:t>слышания</a:t>
            </a:r>
            <a:r>
              <a:rPr lang="ru-RU" sz="5000" b="1" i="1" dirty="0">
                <a:solidFill>
                  <a:schemeClr val="bg1"/>
                </a:solidFill>
                <a:effectLst>
                  <a:outerShdw blurRad="38100" dist="38100" dir="2700000" algn="tl">
                    <a:srgbClr val="000000">
                      <a:alpha val="43137"/>
                    </a:srgbClr>
                  </a:outerShdw>
                </a:effectLst>
              </a:rPr>
              <a:t>, </a:t>
            </a:r>
            <a:endParaRPr lang="ru-RU" sz="5000" b="1" i="1" dirty="0" smtClean="0">
              <a:solidFill>
                <a:schemeClr val="bg1"/>
              </a:solidFill>
              <a:effectLst>
                <a:outerShdw blurRad="38100" dist="38100" dir="2700000" algn="tl">
                  <a:srgbClr val="000000">
                    <a:alpha val="43137"/>
                  </a:srgbClr>
                </a:outerShdw>
              </a:effectLst>
            </a:endParaRPr>
          </a:p>
          <a:p>
            <a:pPr algn="ctr"/>
            <a:r>
              <a:rPr lang="ru-RU" sz="5000" b="1" i="1" dirty="0" smtClean="0">
                <a:solidFill>
                  <a:schemeClr val="bg1"/>
                </a:solidFill>
                <a:effectLst>
                  <a:outerShdw blurRad="38100" dist="38100" dir="2700000" algn="tl">
                    <a:srgbClr val="000000">
                      <a:alpha val="43137"/>
                    </a:srgbClr>
                  </a:outerShdw>
                </a:effectLst>
              </a:rPr>
              <a:t>а </a:t>
            </a:r>
            <a:r>
              <a:rPr lang="ru-RU" sz="5000" b="1" i="1" dirty="0" err="1">
                <a:solidFill>
                  <a:schemeClr val="bg1"/>
                </a:solidFill>
                <a:effectLst>
                  <a:outerShdw blurRad="38100" dist="38100" dir="2700000" algn="tl">
                    <a:srgbClr val="000000">
                      <a:alpha val="43137"/>
                    </a:srgbClr>
                  </a:outerShdw>
                </a:effectLst>
              </a:rPr>
              <a:t>слышание</a:t>
            </a:r>
            <a:r>
              <a:rPr lang="ru-RU" sz="5000" b="1" i="1" dirty="0">
                <a:solidFill>
                  <a:schemeClr val="bg1"/>
                </a:solidFill>
                <a:effectLst>
                  <a:outerShdw blurRad="38100" dist="38100" dir="2700000" algn="tl">
                    <a:srgbClr val="000000">
                      <a:alpha val="43137"/>
                    </a:srgbClr>
                  </a:outerShdw>
                </a:effectLst>
              </a:rPr>
              <a:t> — от слова Божия</a:t>
            </a:r>
            <a:r>
              <a:rPr lang="ru-RU" sz="5000" dirty="0">
                <a:solidFill>
                  <a:schemeClr val="bg1"/>
                </a:solidFill>
                <a:effectLst>
                  <a:outerShdw blurRad="38100" dist="38100" dir="2700000" algn="tl">
                    <a:srgbClr val="000000">
                      <a:alpha val="43137"/>
                    </a:srgbClr>
                  </a:outerShdw>
                </a:effectLst>
              </a:rPr>
              <a:t>.» </a:t>
            </a:r>
            <a:endParaRPr lang="ru-RU" sz="5000" dirty="0" smtClean="0">
              <a:solidFill>
                <a:schemeClr val="bg1"/>
              </a:solidFill>
              <a:effectLst>
                <a:outerShdw blurRad="38100" dist="38100" dir="2700000" algn="tl">
                  <a:srgbClr val="000000">
                    <a:alpha val="43137"/>
                  </a:srgbClr>
                </a:outerShdw>
              </a:effectLst>
            </a:endParaRPr>
          </a:p>
          <a:p>
            <a:pPr algn="ctr"/>
            <a:r>
              <a:rPr lang="ru-RU" sz="4400" dirty="0" smtClean="0">
                <a:solidFill>
                  <a:schemeClr val="bg1"/>
                </a:solidFill>
                <a:effectLst>
                  <a:outerShdw blurRad="38100" dist="38100" dir="2700000" algn="tl">
                    <a:srgbClr val="000000">
                      <a:alpha val="43137"/>
                    </a:srgbClr>
                  </a:outerShdw>
                </a:effectLst>
              </a:rPr>
              <a:t>(</a:t>
            </a:r>
            <a:r>
              <a:rPr lang="ru-RU" sz="4400" dirty="0">
                <a:solidFill>
                  <a:schemeClr val="bg1"/>
                </a:solidFill>
                <a:effectLst>
                  <a:outerShdw blurRad="38100" dist="38100" dir="2700000" algn="tl">
                    <a:srgbClr val="000000">
                      <a:alpha val="43137"/>
                    </a:srgbClr>
                  </a:outerShdw>
                </a:effectLst>
              </a:rPr>
              <a:t>Римлянам 10:17)</a:t>
            </a:r>
            <a:endParaRPr lang="ru-RU" sz="3200" dirty="0">
              <a:solidFill>
                <a:schemeClr val="bg1"/>
              </a:solidFill>
              <a:effectLst>
                <a:outerShdw blurRad="38100" dist="38100" dir="2700000" algn="tl">
                  <a:srgbClr val="000000">
                    <a:alpha val="43137"/>
                  </a:srgbClr>
                </a:outerShdw>
              </a:effectLst>
            </a:endParaRPr>
          </a:p>
        </p:txBody>
      </p:sp>
      <p:sp>
        <p:nvSpPr>
          <p:cNvPr id="2" name="Прямоугольник 1"/>
          <p:cNvSpPr/>
          <p:nvPr/>
        </p:nvSpPr>
        <p:spPr>
          <a:xfrm>
            <a:off x="461266" y="1700808"/>
            <a:ext cx="8682734" cy="1569660"/>
          </a:xfrm>
          <a:prstGeom prst="rect">
            <a:avLst/>
          </a:prstGeom>
        </p:spPr>
        <p:txBody>
          <a:bodyPr wrap="square">
            <a:spAutoFit/>
          </a:bodyPr>
          <a:lstStyle/>
          <a:p>
            <a:r>
              <a:rPr lang="ru-RU" sz="4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ПОСТОЯННО ОБРАЩАЙСЯ </a:t>
            </a:r>
          </a:p>
          <a:p>
            <a:r>
              <a:rPr lang="ru-RU" sz="4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К ИСТОЧНИКУ ВЕРЫ</a:t>
            </a:r>
            <a:endParaRPr lang="ru-RU" sz="48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3" name="Прямоугольник 2"/>
          <p:cNvSpPr/>
          <p:nvPr/>
        </p:nvSpPr>
        <p:spPr>
          <a:xfrm>
            <a:off x="8028384" y="320505"/>
            <a:ext cx="861530" cy="80559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ru-RU" sz="4800" b="1" dirty="0" smtClean="0"/>
              <a:t>1</a:t>
            </a:r>
            <a:endParaRPr lang="ru-RU" sz="4800" b="1" dirty="0"/>
          </a:p>
        </p:txBody>
      </p:sp>
      <p:grpSp>
        <p:nvGrpSpPr>
          <p:cNvPr id="11" name="Группа 10"/>
          <p:cNvGrpSpPr/>
          <p:nvPr/>
        </p:nvGrpSpPr>
        <p:grpSpPr>
          <a:xfrm>
            <a:off x="-768" y="1196752"/>
            <a:ext cx="6228952" cy="240027"/>
            <a:chOff x="-768" y="3212976"/>
            <a:chExt cx="6228952" cy="240027"/>
          </a:xfrm>
        </p:grpSpPr>
        <p:cxnSp>
          <p:nvCxnSpPr>
            <p:cNvPr id="12" name="Прямая соединительная линия 11"/>
            <p:cNvCxnSpPr>
              <a:stCxn id="13" idx="1"/>
            </p:cNvCxnSpPr>
            <p:nvPr/>
          </p:nvCxnSpPr>
          <p:spPr>
            <a:xfrm flipV="1">
              <a:off x="-768" y="3332989"/>
              <a:ext cx="6228952" cy="1"/>
            </a:xfrm>
            <a:prstGeom prst="line">
              <a:avLst/>
            </a:prstGeom>
            <a:ln>
              <a:solidFill>
                <a:schemeClr val="bg1"/>
              </a:solidFill>
            </a:ln>
          </p:spPr>
          <p:style>
            <a:lnRef idx="1">
              <a:schemeClr val="accent5"/>
            </a:lnRef>
            <a:fillRef idx="0">
              <a:schemeClr val="accent5"/>
            </a:fillRef>
            <a:effectRef idx="0">
              <a:schemeClr val="accent5"/>
            </a:effectRef>
            <a:fontRef idx="minor">
              <a:schemeClr val="tx1"/>
            </a:fontRef>
          </p:style>
        </p:cxnSp>
        <p:sp>
          <p:nvSpPr>
            <p:cNvPr id="13" name="Прямоугольник 12"/>
            <p:cNvSpPr/>
            <p:nvPr/>
          </p:nvSpPr>
          <p:spPr>
            <a:xfrm>
              <a:off x="-768" y="3212976"/>
              <a:ext cx="252287" cy="240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solidFill>
              </a:endParaRPr>
            </a:p>
          </p:txBody>
        </p:sp>
      </p:grpSp>
    </p:spTree>
    <p:extLst>
      <p:ext uri="{BB962C8B-B14F-4D97-AF65-F5344CB8AC3E}">
        <p14:creationId xmlns:p14="http://schemas.microsoft.com/office/powerpoint/2010/main" val="38503219"/>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768" y="4042807"/>
            <a:ext cx="9144768" cy="2554545"/>
          </a:xfrm>
          <a:prstGeom prst="rect">
            <a:avLst/>
          </a:prstGeom>
        </p:spPr>
        <p:txBody>
          <a:bodyPr wrap="square">
            <a:spAutoFit/>
          </a:bodyPr>
          <a:lstStyle/>
          <a:p>
            <a:pPr algn="ctr"/>
            <a:r>
              <a:rPr lang="ru-RU" sz="3200" dirty="0">
                <a:solidFill>
                  <a:schemeClr val="bg1"/>
                </a:solidFill>
                <a:effectLst>
                  <a:outerShdw blurRad="38100" dist="38100" dir="2700000" algn="tl">
                    <a:srgbClr val="000000">
                      <a:alpha val="43137"/>
                    </a:srgbClr>
                  </a:outerShdw>
                </a:effectLst>
              </a:rPr>
              <a:t>«</a:t>
            </a:r>
            <a:r>
              <a:rPr lang="ru-RU" sz="3200" b="1" i="1" dirty="0">
                <a:solidFill>
                  <a:schemeClr val="bg1"/>
                </a:solidFill>
                <a:effectLst>
                  <a:outerShdw blurRad="38100" dist="38100" dir="2700000" algn="tl">
                    <a:srgbClr val="000000">
                      <a:alpha val="43137"/>
                    </a:srgbClr>
                  </a:outerShdw>
                </a:effectLst>
              </a:rPr>
              <a:t>А вы, возлюбленные, </a:t>
            </a:r>
            <a:r>
              <a:rPr lang="ru-RU" sz="3200" b="1" i="1" dirty="0" err="1">
                <a:solidFill>
                  <a:schemeClr val="bg1"/>
                </a:solidFill>
                <a:effectLst>
                  <a:outerShdw blurRad="38100" dist="38100" dir="2700000" algn="tl">
                    <a:srgbClr val="000000">
                      <a:alpha val="43137"/>
                    </a:srgbClr>
                  </a:outerShdw>
                </a:effectLst>
              </a:rPr>
              <a:t>назидая</a:t>
            </a:r>
            <a:r>
              <a:rPr lang="ru-RU" sz="3200" b="1" i="1" dirty="0">
                <a:solidFill>
                  <a:schemeClr val="bg1"/>
                </a:solidFill>
                <a:effectLst>
                  <a:outerShdw blurRad="38100" dist="38100" dir="2700000" algn="tl">
                    <a:srgbClr val="000000">
                      <a:alpha val="43137"/>
                    </a:srgbClr>
                  </a:outerShdw>
                </a:effectLst>
              </a:rPr>
              <a:t> себя на святейшей вере вашей, молясь Духом Святым, сохраняйте себя в любви Божией, ожидая милости от Господа нашего Иисуса Христа, для вечной жизни</a:t>
            </a:r>
            <a:r>
              <a:rPr lang="ru-RU" sz="3200" dirty="0">
                <a:solidFill>
                  <a:schemeClr val="bg1"/>
                </a:solidFill>
                <a:effectLst>
                  <a:outerShdw blurRad="38100" dist="38100" dir="2700000" algn="tl">
                    <a:srgbClr val="000000">
                      <a:alpha val="43137"/>
                    </a:srgbClr>
                  </a:outerShdw>
                </a:effectLst>
              </a:rPr>
              <a:t>.» (Иуды 20,21)</a:t>
            </a:r>
            <a:endParaRPr lang="ru-RU" dirty="0">
              <a:solidFill>
                <a:schemeClr val="bg1"/>
              </a:solidFill>
              <a:effectLst>
                <a:outerShdw blurRad="38100" dist="38100" dir="2700000" algn="tl">
                  <a:srgbClr val="000000">
                    <a:alpha val="43137"/>
                  </a:srgbClr>
                </a:outerShdw>
              </a:effectLst>
            </a:endParaRPr>
          </a:p>
        </p:txBody>
      </p:sp>
      <p:sp>
        <p:nvSpPr>
          <p:cNvPr id="2" name="Прямоугольник 1"/>
          <p:cNvSpPr/>
          <p:nvPr/>
        </p:nvSpPr>
        <p:spPr>
          <a:xfrm>
            <a:off x="461266" y="1628800"/>
            <a:ext cx="8682734" cy="2308324"/>
          </a:xfrm>
          <a:prstGeom prst="rect">
            <a:avLst/>
          </a:prstGeom>
        </p:spPr>
        <p:txBody>
          <a:bodyPr wrap="square">
            <a:spAutoFit/>
          </a:bodyPr>
          <a:lstStyle/>
          <a:p>
            <a:r>
              <a:rPr lang="ru-RU" sz="4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РАЗМЫШЛЯЙ НАД ПРОЧИТАННЫМ И УСЛЫШАННЫМ</a:t>
            </a:r>
            <a:endParaRPr lang="ru-RU" sz="48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grpSp>
        <p:nvGrpSpPr>
          <p:cNvPr id="13" name="Группа 12"/>
          <p:cNvGrpSpPr/>
          <p:nvPr/>
        </p:nvGrpSpPr>
        <p:grpSpPr>
          <a:xfrm>
            <a:off x="-768" y="1196752"/>
            <a:ext cx="6228952" cy="240027"/>
            <a:chOff x="-768" y="3212976"/>
            <a:chExt cx="6228952" cy="240027"/>
          </a:xfrm>
        </p:grpSpPr>
        <p:cxnSp>
          <p:nvCxnSpPr>
            <p:cNvPr id="14" name="Прямая соединительная линия 13"/>
            <p:cNvCxnSpPr>
              <a:stCxn id="15" idx="1"/>
            </p:cNvCxnSpPr>
            <p:nvPr/>
          </p:nvCxnSpPr>
          <p:spPr>
            <a:xfrm flipV="1">
              <a:off x="-768" y="3332989"/>
              <a:ext cx="6228952" cy="1"/>
            </a:xfrm>
            <a:prstGeom prst="line">
              <a:avLst/>
            </a:prstGeom>
            <a:ln>
              <a:solidFill>
                <a:schemeClr val="bg1"/>
              </a:solidFill>
            </a:ln>
          </p:spPr>
          <p:style>
            <a:lnRef idx="1">
              <a:schemeClr val="accent5"/>
            </a:lnRef>
            <a:fillRef idx="0">
              <a:schemeClr val="accent5"/>
            </a:fillRef>
            <a:effectRef idx="0">
              <a:schemeClr val="accent5"/>
            </a:effectRef>
            <a:fontRef idx="minor">
              <a:schemeClr val="tx1"/>
            </a:fontRef>
          </p:style>
        </p:cxnSp>
        <p:sp>
          <p:nvSpPr>
            <p:cNvPr id="15" name="Прямоугольник 14"/>
            <p:cNvSpPr/>
            <p:nvPr/>
          </p:nvSpPr>
          <p:spPr>
            <a:xfrm>
              <a:off x="-768" y="3212976"/>
              <a:ext cx="252287" cy="240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solidFill>
              </a:endParaRPr>
            </a:p>
          </p:txBody>
        </p:sp>
      </p:grpSp>
      <p:sp>
        <p:nvSpPr>
          <p:cNvPr id="16" name="Прямоугольник 15"/>
          <p:cNvSpPr/>
          <p:nvPr/>
        </p:nvSpPr>
        <p:spPr>
          <a:xfrm>
            <a:off x="8028384" y="320505"/>
            <a:ext cx="861530" cy="80559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ru-RU" sz="4800" b="1" dirty="0" smtClean="0"/>
              <a:t>2</a:t>
            </a:r>
            <a:endParaRPr lang="ru-RU" sz="4800" b="1" dirty="0"/>
          </a:p>
        </p:txBody>
      </p:sp>
      <p:sp>
        <p:nvSpPr>
          <p:cNvPr id="17" name="Прямоугольник 16"/>
          <p:cNvSpPr/>
          <p:nvPr/>
        </p:nvSpPr>
        <p:spPr>
          <a:xfrm>
            <a:off x="461266" y="356659"/>
            <a:ext cx="7279086" cy="707886"/>
          </a:xfrm>
          <a:prstGeom prst="rect">
            <a:avLst/>
          </a:prstGeom>
        </p:spPr>
        <p:txBody>
          <a:bodyPr wrap="square">
            <a:spAutoFit/>
          </a:bodyPr>
          <a:lstStyle/>
          <a:p>
            <a:r>
              <a:rPr lang="ru-RU" sz="4000" b="1" dirty="0" smtClean="0">
                <a:solidFill>
                  <a:schemeClr val="bg1"/>
                </a:solidFill>
                <a:effectLst>
                  <a:outerShdw blurRad="38100" dist="38100" dir="2700000" algn="tl">
                    <a:srgbClr val="000000">
                      <a:alpha val="43137"/>
                    </a:srgbClr>
                  </a:outerShdw>
                </a:effectLst>
                <a:latin typeface="Century Gothic" panose="020B0502020202020204" pitchFamily="34" charset="0"/>
              </a:rPr>
              <a:t>КАК СОХРАНЯТЬ ВЕРУ?</a:t>
            </a:r>
            <a:endParaRPr lang="ru-RU" sz="6000"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2056081835"/>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3181032"/>
            <a:ext cx="9144000" cy="3416320"/>
          </a:xfrm>
          <a:prstGeom prst="rect">
            <a:avLst/>
          </a:prstGeom>
        </p:spPr>
        <p:txBody>
          <a:bodyPr wrap="square">
            <a:spAutoFit/>
          </a:bodyPr>
          <a:lstStyle/>
          <a:p>
            <a:pPr algn="ctr"/>
            <a:r>
              <a:rPr lang="ru-RU" sz="3600" dirty="0">
                <a:solidFill>
                  <a:schemeClr val="bg1"/>
                </a:solidFill>
                <a:effectLst>
                  <a:outerShdw blurRad="38100" dist="38100" dir="2700000" algn="tl">
                    <a:srgbClr val="000000">
                      <a:alpha val="43137"/>
                    </a:srgbClr>
                  </a:outerShdw>
                </a:effectLst>
              </a:rPr>
              <a:t>«</a:t>
            </a:r>
            <a:r>
              <a:rPr lang="ru-RU" sz="3600" b="1" i="1" dirty="0">
                <a:solidFill>
                  <a:schemeClr val="bg1"/>
                </a:solidFill>
                <a:effectLst>
                  <a:outerShdw blurRad="38100" dist="38100" dir="2700000" algn="tl">
                    <a:srgbClr val="000000">
                      <a:alpha val="43137"/>
                    </a:srgbClr>
                  </a:outerShdw>
                </a:effectLst>
              </a:rPr>
              <a:t>Не делами ли оправдался Авраам, отец наш, возложив на жертвенник Исаака, сына своего? Видишь ли, что вера содействовала делам его и делами вера достигла совершенства?</a:t>
            </a:r>
            <a:r>
              <a:rPr lang="ru-RU" sz="3600" dirty="0">
                <a:solidFill>
                  <a:schemeClr val="bg1"/>
                </a:solidFill>
                <a:effectLst>
                  <a:outerShdw blurRad="38100" dist="38100" dir="2700000" algn="tl">
                    <a:srgbClr val="000000">
                      <a:alpha val="43137"/>
                    </a:srgbClr>
                  </a:outerShdw>
                </a:effectLst>
              </a:rPr>
              <a:t>» </a:t>
            </a:r>
            <a:endParaRPr lang="ru-RU" sz="3600" dirty="0" smtClean="0">
              <a:solidFill>
                <a:schemeClr val="bg1"/>
              </a:solidFill>
              <a:effectLst>
                <a:outerShdw blurRad="38100" dist="38100" dir="2700000" algn="tl">
                  <a:srgbClr val="000000">
                    <a:alpha val="43137"/>
                  </a:srgbClr>
                </a:outerShdw>
              </a:effectLst>
            </a:endParaRPr>
          </a:p>
          <a:p>
            <a:pPr algn="ctr"/>
            <a:r>
              <a:rPr lang="ru-RU" sz="3600" dirty="0" smtClean="0">
                <a:solidFill>
                  <a:schemeClr val="bg1"/>
                </a:solidFill>
                <a:effectLst>
                  <a:outerShdw blurRad="38100" dist="38100" dir="2700000" algn="tl">
                    <a:srgbClr val="000000">
                      <a:alpha val="43137"/>
                    </a:srgbClr>
                  </a:outerShdw>
                </a:effectLst>
              </a:rPr>
              <a:t>(</a:t>
            </a:r>
            <a:r>
              <a:rPr lang="ru-RU" sz="3600" dirty="0">
                <a:solidFill>
                  <a:schemeClr val="bg1"/>
                </a:solidFill>
                <a:effectLst>
                  <a:outerShdw blurRad="38100" dist="38100" dir="2700000" algn="tl">
                    <a:srgbClr val="000000">
                      <a:alpha val="43137"/>
                    </a:srgbClr>
                  </a:outerShdw>
                </a:effectLst>
              </a:rPr>
              <a:t>Иакова 2:21,22)</a:t>
            </a:r>
            <a:endParaRPr lang="ru-RU" sz="2000" dirty="0">
              <a:solidFill>
                <a:schemeClr val="bg1"/>
              </a:solidFill>
              <a:effectLst>
                <a:outerShdw blurRad="38100" dist="38100" dir="2700000" algn="tl">
                  <a:srgbClr val="000000">
                    <a:alpha val="43137"/>
                  </a:srgbClr>
                </a:outerShdw>
              </a:effectLst>
            </a:endParaRPr>
          </a:p>
        </p:txBody>
      </p:sp>
      <p:sp>
        <p:nvSpPr>
          <p:cNvPr id="2" name="Прямоугольник 1"/>
          <p:cNvSpPr/>
          <p:nvPr/>
        </p:nvSpPr>
        <p:spPr>
          <a:xfrm>
            <a:off x="461266" y="1700809"/>
            <a:ext cx="8682734" cy="830997"/>
          </a:xfrm>
          <a:prstGeom prst="rect">
            <a:avLst/>
          </a:prstGeom>
        </p:spPr>
        <p:txBody>
          <a:bodyPr wrap="square">
            <a:spAutoFit/>
          </a:bodyPr>
          <a:lstStyle/>
          <a:p>
            <a:r>
              <a:rPr lang="ru-RU" sz="4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СОВЕРШАЙ ДЕЛА ВЕРЫ</a:t>
            </a:r>
            <a:endParaRPr lang="ru-RU" sz="48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12" name="Прямоугольник 11"/>
          <p:cNvSpPr/>
          <p:nvPr/>
        </p:nvSpPr>
        <p:spPr>
          <a:xfrm>
            <a:off x="8028384" y="320505"/>
            <a:ext cx="861530" cy="80559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ru-RU" sz="4800" b="1" dirty="0" smtClean="0"/>
              <a:t>3</a:t>
            </a:r>
            <a:endParaRPr lang="ru-RU" sz="4800" b="1" dirty="0"/>
          </a:p>
        </p:txBody>
      </p:sp>
      <p:grpSp>
        <p:nvGrpSpPr>
          <p:cNvPr id="13" name="Группа 12"/>
          <p:cNvGrpSpPr/>
          <p:nvPr/>
        </p:nvGrpSpPr>
        <p:grpSpPr>
          <a:xfrm>
            <a:off x="-768" y="1196752"/>
            <a:ext cx="6228952" cy="240027"/>
            <a:chOff x="-768" y="3212976"/>
            <a:chExt cx="6228952" cy="240027"/>
          </a:xfrm>
        </p:grpSpPr>
        <p:cxnSp>
          <p:nvCxnSpPr>
            <p:cNvPr id="14" name="Прямая соединительная линия 13"/>
            <p:cNvCxnSpPr>
              <a:stCxn id="15" idx="1"/>
            </p:cNvCxnSpPr>
            <p:nvPr/>
          </p:nvCxnSpPr>
          <p:spPr>
            <a:xfrm flipV="1">
              <a:off x="-768" y="3332989"/>
              <a:ext cx="6228952" cy="1"/>
            </a:xfrm>
            <a:prstGeom prst="line">
              <a:avLst/>
            </a:prstGeom>
            <a:ln>
              <a:solidFill>
                <a:schemeClr val="bg1"/>
              </a:solidFill>
            </a:ln>
          </p:spPr>
          <p:style>
            <a:lnRef idx="1">
              <a:schemeClr val="accent5"/>
            </a:lnRef>
            <a:fillRef idx="0">
              <a:schemeClr val="accent5"/>
            </a:fillRef>
            <a:effectRef idx="0">
              <a:schemeClr val="accent5"/>
            </a:effectRef>
            <a:fontRef idx="minor">
              <a:schemeClr val="tx1"/>
            </a:fontRef>
          </p:style>
        </p:cxnSp>
        <p:sp>
          <p:nvSpPr>
            <p:cNvPr id="15" name="Прямоугольник 14"/>
            <p:cNvSpPr/>
            <p:nvPr/>
          </p:nvSpPr>
          <p:spPr>
            <a:xfrm>
              <a:off x="-768" y="3212976"/>
              <a:ext cx="252287" cy="240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solidFill>
              </a:endParaRPr>
            </a:p>
          </p:txBody>
        </p:sp>
      </p:grpSp>
      <p:sp>
        <p:nvSpPr>
          <p:cNvPr id="16" name="Прямоугольник 15"/>
          <p:cNvSpPr/>
          <p:nvPr/>
        </p:nvSpPr>
        <p:spPr>
          <a:xfrm>
            <a:off x="461266" y="356659"/>
            <a:ext cx="7279086" cy="707886"/>
          </a:xfrm>
          <a:prstGeom prst="rect">
            <a:avLst/>
          </a:prstGeom>
        </p:spPr>
        <p:txBody>
          <a:bodyPr wrap="square">
            <a:spAutoFit/>
          </a:bodyPr>
          <a:lstStyle/>
          <a:p>
            <a:r>
              <a:rPr lang="ru-RU" sz="4000" b="1" dirty="0" smtClean="0">
                <a:solidFill>
                  <a:schemeClr val="bg1"/>
                </a:solidFill>
                <a:effectLst>
                  <a:outerShdw blurRad="38100" dist="38100" dir="2700000" algn="tl">
                    <a:srgbClr val="000000">
                      <a:alpha val="43137"/>
                    </a:srgbClr>
                  </a:outerShdw>
                </a:effectLst>
                <a:latin typeface="Century Gothic" panose="020B0502020202020204" pitchFamily="34" charset="0"/>
              </a:rPr>
              <a:t>КАК СОХРАНЯТЬ ВЕРУ?</a:t>
            </a:r>
            <a:endParaRPr lang="ru-RU" sz="6000"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173478234"/>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116632"/>
            <a:ext cx="9144000" cy="707886"/>
          </a:xfrm>
          <a:prstGeom prst="rect">
            <a:avLst/>
          </a:prstGeom>
        </p:spPr>
        <p:txBody>
          <a:bodyPr wrap="square">
            <a:spAutoFit/>
          </a:bodyPr>
          <a:lstStyle/>
          <a:p>
            <a:pPr algn="ctr"/>
            <a:r>
              <a:rPr lang="ru-RU" sz="4000" b="1" dirty="0" smtClean="0">
                <a:solidFill>
                  <a:schemeClr val="bg1"/>
                </a:solidFill>
                <a:effectLst>
                  <a:outerShdw blurRad="38100" dist="38100" dir="2700000" algn="tl">
                    <a:srgbClr val="000000">
                      <a:alpha val="43137"/>
                    </a:srgbClr>
                  </a:outerShdw>
                </a:effectLst>
                <a:latin typeface="Century Gothic" panose="020B0502020202020204" pitchFamily="34" charset="0"/>
              </a:rPr>
              <a:t>ВЕРИШЬ В БОГА</a:t>
            </a:r>
            <a:endParaRPr lang="ru-RU" sz="6000"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18" name="Прямоугольник 17"/>
          <p:cNvSpPr/>
          <p:nvPr/>
        </p:nvSpPr>
        <p:spPr>
          <a:xfrm>
            <a:off x="13199" y="1268760"/>
            <a:ext cx="9144000" cy="584775"/>
          </a:xfrm>
          <a:prstGeom prst="rect">
            <a:avLst/>
          </a:prstGeom>
        </p:spPr>
        <p:txBody>
          <a:bodyPr wrap="square">
            <a:spAutoFit/>
          </a:bodyPr>
          <a:lstStyle/>
          <a:p>
            <a:pPr algn="ctr"/>
            <a:r>
              <a:rPr lang="ru-RU" sz="3200" b="1" dirty="0" smtClean="0">
                <a:solidFill>
                  <a:schemeClr val="bg1"/>
                </a:solidFill>
                <a:effectLst>
                  <a:outerShdw blurRad="38100" dist="38100" dir="2700000" algn="tl">
                    <a:srgbClr val="000000">
                      <a:alpha val="43137"/>
                    </a:srgbClr>
                  </a:outerShdw>
                </a:effectLst>
                <a:latin typeface="Century Gothic" panose="020B0502020202020204" pitchFamily="34" charset="0"/>
              </a:rPr>
              <a:t>ДЕЛАЕШЬ ДЕЛА ВЕРЫ</a:t>
            </a:r>
            <a:endParaRPr lang="ru-RU" sz="4800"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19" name="Прямоугольник 18"/>
          <p:cNvSpPr/>
          <p:nvPr/>
        </p:nvSpPr>
        <p:spPr>
          <a:xfrm>
            <a:off x="-7260" y="2420888"/>
            <a:ext cx="9144000" cy="769441"/>
          </a:xfrm>
          <a:prstGeom prst="rect">
            <a:avLst/>
          </a:prstGeom>
        </p:spPr>
        <p:txBody>
          <a:bodyPr wrap="square">
            <a:spAutoFit/>
          </a:bodyPr>
          <a:lstStyle/>
          <a:p>
            <a:pPr algn="ctr"/>
            <a:r>
              <a:rPr lang="ru-RU" sz="4400" b="1" dirty="0" smtClean="0">
                <a:solidFill>
                  <a:schemeClr val="bg1"/>
                </a:solidFill>
                <a:effectLst>
                  <a:outerShdw blurRad="38100" dist="38100" dir="2700000" algn="tl">
                    <a:srgbClr val="000000">
                      <a:alpha val="43137"/>
                    </a:srgbClr>
                  </a:outerShdw>
                </a:effectLst>
                <a:latin typeface="Century Gothic" panose="020B0502020202020204" pitchFamily="34" charset="0"/>
              </a:rPr>
              <a:t>ВЕРА УВЕЛИЧИВАЕТСЯ</a:t>
            </a:r>
            <a:endParaRPr lang="ru-RU" sz="6600"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20" name="Прямоугольник 19"/>
          <p:cNvSpPr/>
          <p:nvPr/>
        </p:nvSpPr>
        <p:spPr>
          <a:xfrm>
            <a:off x="-36512" y="5622920"/>
            <a:ext cx="9144000" cy="1046440"/>
          </a:xfrm>
          <a:prstGeom prst="rect">
            <a:avLst/>
          </a:prstGeom>
        </p:spPr>
        <p:txBody>
          <a:bodyPr wrap="square">
            <a:spAutoFit/>
          </a:bodyPr>
          <a:lstStyle/>
          <a:p>
            <a:pPr algn="ctr"/>
            <a:r>
              <a:rPr lang="ru-RU" sz="6200" b="1" dirty="0" smtClean="0">
                <a:solidFill>
                  <a:schemeClr val="bg1"/>
                </a:solidFill>
                <a:effectLst>
                  <a:outerShdw blurRad="38100" dist="38100" dir="2700000" algn="tl">
                    <a:srgbClr val="000000">
                      <a:alpha val="43137"/>
                    </a:srgbClr>
                  </a:outerShdw>
                </a:effectLst>
                <a:latin typeface="Century Gothic" panose="020B0502020202020204" pitchFamily="34" charset="0"/>
              </a:rPr>
              <a:t>ВЕРА УВЕЛИЧИВАЕТСЯ</a:t>
            </a:r>
            <a:endParaRPr lang="ru-RU" sz="6200"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27" name="Стрелка вниз 26"/>
          <p:cNvSpPr/>
          <p:nvPr/>
        </p:nvSpPr>
        <p:spPr>
          <a:xfrm>
            <a:off x="3383868" y="4869160"/>
            <a:ext cx="2304256" cy="792088"/>
          </a:xfrm>
          <a:prstGeom prst="downArrow">
            <a:avLst>
              <a:gd name="adj1" fmla="val 27387"/>
              <a:gd name="adj2" fmla="val 5000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28" name="Прямоугольник 27"/>
          <p:cNvSpPr/>
          <p:nvPr/>
        </p:nvSpPr>
        <p:spPr>
          <a:xfrm>
            <a:off x="13199" y="3933056"/>
            <a:ext cx="9144000" cy="830997"/>
          </a:xfrm>
          <a:prstGeom prst="rect">
            <a:avLst/>
          </a:prstGeom>
        </p:spPr>
        <p:txBody>
          <a:bodyPr wrap="square">
            <a:spAutoFit/>
          </a:bodyPr>
          <a:lstStyle/>
          <a:p>
            <a:pPr algn="ctr"/>
            <a:r>
              <a:rPr lang="ru-RU" sz="4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ДЕЛАЕШЬ ДЕЛА ВЕРЫ</a:t>
            </a:r>
            <a:endParaRPr lang="ru-RU" sz="7200"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31" name="Стрелка вниз 30"/>
          <p:cNvSpPr/>
          <p:nvPr/>
        </p:nvSpPr>
        <p:spPr>
          <a:xfrm>
            <a:off x="3671900" y="3243603"/>
            <a:ext cx="1728192" cy="689453"/>
          </a:xfrm>
          <a:prstGeom prst="downArrow">
            <a:avLst>
              <a:gd name="adj1" fmla="val 27387"/>
              <a:gd name="adj2" fmla="val 5000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32" name="Стрелка вниз 31"/>
          <p:cNvSpPr/>
          <p:nvPr/>
        </p:nvSpPr>
        <p:spPr>
          <a:xfrm>
            <a:off x="3923420" y="1916832"/>
            <a:ext cx="1224136" cy="488362"/>
          </a:xfrm>
          <a:prstGeom prst="downArrow">
            <a:avLst>
              <a:gd name="adj1" fmla="val 27387"/>
              <a:gd name="adj2" fmla="val 5000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33" name="Стрелка вниз 32"/>
          <p:cNvSpPr/>
          <p:nvPr/>
        </p:nvSpPr>
        <p:spPr>
          <a:xfrm>
            <a:off x="4103440" y="843574"/>
            <a:ext cx="864096" cy="344726"/>
          </a:xfrm>
          <a:prstGeom prst="downArrow">
            <a:avLst>
              <a:gd name="adj1" fmla="val 27387"/>
              <a:gd name="adj2" fmla="val 5000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648134168"/>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3140968"/>
            <a:ext cx="9143999" cy="3477875"/>
          </a:xfrm>
          <a:prstGeom prst="rect">
            <a:avLst/>
          </a:prstGeom>
        </p:spPr>
        <p:txBody>
          <a:bodyPr wrap="square">
            <a:spAutoFit/>
          </a:bodyPr>
          <a:lstStyle/>
          <a:p>
            <a:pPr algn="ctr"/>
            <a:r>
              <a:rPr lang="ru-RU" sz="4400" dirty="0">
                <a:solidFill>
                  <a:schemeClr val="bg1"/>
                </a:solidFill>
                <a:effectLst>
                  <a:outerShdw blurRad="38100" dist="38100" dir="2700000" algn="tl">
                    <a:srgbClr val="000000">
                      <a:alpha val="43137"/>
                    </a:srgbClr>
                  </a:outerShdw>
                </a:effectLst>
              </a:rPr>
              <a:t>«</a:t>
            </a:r>
            <a:r>
              <a:rPr lang="ru-RU" sz="4400" b="1" i="1" dirty="0">
                <a:solidFill>
                  <a:schemeClr val="bg1"/>
                </a:solidFill>
                <a:effectLst>
                  <a:outerShdw blurRad="38100" dist="38100" dir="2700000" algn="tl">
                    <a:srgbClr val="000000">
                      <a:alpha val="43137"/>
                    </a:srgbClr>
                  </a:outerShdw>
                </a:effectLst>
              </a:rPr>
              <a:t>Поминайте наставников ваших, которые проповедовали вам слово Божие, и, взирая на кончину их жизни, подражайте вере их</a:t>
            </a:r>
            <a:r>
              <a:rPr lang="ru-RU" sz="4400" dirty="0">
                <a:solidFill>
                  <a:schemeClr val="bg1"/>
                </a:solidFill>
                <a:effectLst>
                  <a:outerShdw blurRad="38100" dist="38100" dir="2700000" algn="tl">
                    <a:srgbClr val="000000">
                      <a:alpha val="43137"/>
                    </a:srgbClr>
                  </a:outerShdw>
                </a:effectLst>
              </a:rPr>
              <a:t>.» </a:t>
            </a:r>
            <a:endParaRPr lang="ru-RU" sz="4400" dirty="0" smtClean="0">
              <a:solidFill>
                <a:schemeClr val="bg1"/>
              </a:solidFill>
              <a:effectLst>
                <a:outerShdw blurRad="38100" dist="38100" dir="2700000" algn="tl">
                  <a:srgbClr val="000000">
                    <a:alpha val="43137"/>
                  </a:srgbClr>
                </a:outerShdw>
              </a:effectLst>
            </a:endParaRPr>
          </a:p>
          <a:p>
            <a:pPr algn="ctr"/>
            <a:r>
              <a:rPr lang="ru-RU" sz="4400" dirty="0" smtClean="0">
                <a:solidFill>
                  <a:schemeClr val="bg1"/>
                </a:solidFill>
                <a:effectLst>
                  <a:outerShdw blurRad="38100" dist="38100" dir="2700000" algn="tl">
                    <a:srgbClr val="000000">
                      <a:alpha val="43137"/>
                    </a:srgbClr>
                  </a:outerShdw>
                </a:effectLst>
              </a:rPr>
              <a:t>(</a:t>
            </a:r>
            <a:r>
              <a:rPr lang="ru-RU" sz="4400" dirty="0">
                <a:solidFill>
                  <a:schemeClr val="bg1"/>
                </a:solidFill>
                <a:effectLst>
                  <a:outerShdw blurRad="38100" dist="38100" dir="2700000" algn="tl">
                    <a:srgbClr val="000000">
                      <a:alpha val="43137"/>
                    </a:srgbClr>
                  </a:outerShdw>
                </a:effectLst>
              </a:rPr>
              <a:t>Евреям 13:7)</a:t>
            </a:r>
            <a:endParaRPr lang="ru-RU" sz="2800" dirty="0">
              <a:solidFill>
                <a:schemeClr val="bg1"/>
              </a:solidFill>
              <a:effectLst>
                <a:outerShdw blurRad="38100" dist="38100" dir="2700000" algn="tl">
                  <a:srgbClr val="000000">
                    <a:alpha val="43137"/>
                  </a:srgbClr>
                </a:outerShdw>
              </a:effectLst>
            </a:endParaRPr>
          </a:p>
        </p:txBody>
      </p:sp>
      <p:sp>
        <p:nvSpPr>
          <p:cNvPr id="2" name="Прямоугольник 1"/>
          <p:cNvSpPr/>
          <p:nvPr/>
        </p:nvSpPr>
        <p:spPr>
          <a:xfrm>
            <a:off x="461266" y="1700809"/>
            <a:ext cx="8682734" cy="830997"/>
          </a:xfrm>
          <a:prstGeom prst="rect">
            <a:avLst/>
          </a:prstGeom>
        </p:spPr>
        <p:txBody>
          <a:bodyPr wrap="square">
            <a:spAutoFit/>
          </a:bodyPr>
          <a:lstStyle/>
          <a:p>
            <a:r>
              <a:rPr lang="ru-RU" sz="4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ПОДРАЖАЙ ВЕРЕ ДРУГИХ</a:t>
            </a:r>
            <a:endParaRPr lang="ru-RU" sz="48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12" name="Прямоугольник 11"/>
          <p:cNvSpPr/>
          <p:nvPr/>
        </p:nvSpPr>
        <p:spPr>
          <a:xfrm>
            <a:off x="8028384" y="320505"/>
            <a:ext cx="861530" cy="80559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ru-RU" sz="4800" b="1" dirty="0" smtClean="0"/>
              <a:t>4</a:t>
            </a:r>
            <a:endParaRPr lang="ru-RU" sz="4800" b="1" dirty="0"/>
          </a:p>
        </p:txBody>
      </p:sp>
      <p:grpSp>
        <p:nvGrpSpPr>
          <p:cNvPr id="13" name="Группа 12"/>
          <p:cNvGrpSpPr/>
          <p:nvPr/>
        </p:nvGrpSpPr>
        <p:grpSpPr>
          <a:xfrm>
            <a:off x="-768" y="1196752"/>
            <a:ext cx="6228952" cy="240027"/>
            <a:chOff x="-768" y="3212976"/>
            <a:chExt cx="6228952" cy="240027"/>
          </a:xfrm>
        </p:grpSpPr>
        <p:cxnSp>
          <p:nvCxnSpPr>
            <p:cNvPr id="14" name="Прямая соединительная линия 13"/>
            <p:cNvCxnSpPr>
              <a:stCxn id="15" idx="1"/>
            </p:cNvCxnSpPr>
            <p:nvPr/>
          </p:nvCxnSpPr>
          <p:spPr>
            <a:xfrm flipV="1">
              <a:off x="-768" y="3332989"/>
              <a:ext cx="6228952" cy="1"/>
            </a:xfrm>
            <a:prstGeom prst="line">
              <a:avLst/>
            </a:prstGeom>
            <a:ln>
              <a:solidFill>
                <a:schemeClr val="bg1"/>
              </a:solidFill>
            </a:ln>
          </p:spPr>
          <p:style>
            <a:lnRef idx="1">
              <a:schemeClr val="accent5"/>
            </a:lnRef>
            <a:fillRef idx="0">
              <a:schemeClr val="accent5"/>
            </a:fillRef>
            <a:effectRef idx="0">
              <a:schemeClr val="accent5"/>
            </a:effectRef>
            <a:fontRef idx="minor">
              <a:schemeClr val="tx1"/>
            </a:fontRef>
          </p:style>
        </p:cxnSp>
        <p:sp>
          <p:nvSpPr>
            <p:cNvPr id="15" name="Прямоугольник 14"/>
            <p:cNvSpPr/>
            <p:nvPr/>
          </p:nvSpPr>
          <p:spPr>
            <a:xfrm>
              <a:off x="-768" y="3212976"/>
              <a:ext cx="252287" cy="240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solidFill>
              </a:endParaRPr>
            </a:p>
          </p:txBody>
        </p:sp>
      </p:grpSp>
      <p:sp>
        <p:nvSpPr>
          <p:cNvPr id="16" name="Прямоугольник 15"/>
          <p:cNvSpPr/>
          <p:nvPr/>
        </p:nvSpPr>
        <p:spPr>
          <a:xfrm>
            <a:off x="461266" y="356659"/>
            <a:ext cx="7279086" cy="707886"/>
          </a:xfrm>
          <a:prstGeom prst="rect">
            <a:avLst/>
          </a:prstGeom>
        </p:spPr>
        <p:txBody>
          <a:bodyPr wrap="square">
            <a:spAutoFit/>
          </a:bodyPr>
          <a:lstStyle/>
          <a:p>
            <a:r>
              <a:rPr lang="ru-RU" sz="4000" b="1" dirty="0" smtClean="0">
                <a:solidFill>
                  <a:schemeClr val="bg1"/>
                </a:solidFill>
                <a:effectLst>
                  <a:outerShdw blurRad="38100" dist="38100" dir="2700000" algn="tl">
                    <a:srgbClr val="000000">
                      <a:alpha val="43137"/>
                    </a:srgbClr>
                  </a:outerShdw>
                </a:effectLst>
                <a:latin typeface="Century Gothic" panose="020B0502020202020204" pitchFamily="34" charset="0"/>
              </a:rPr>
              <a:t>КАК СОХРАНЯТЬ ВЕРУ?</a:t>
            </a:r>
            <a:endParaRPr lang="ru-RU" sz="6000"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2308112020"/>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461266" y="1436778"/>
            <a:ext cx="8215190" cy="2246769"/>
          </a:xfrm>
          <a:prstGeom prst="rect">
            <a:avLst/>
          </a:prstGeom>
        </p:spPr>
        <p:txBody>
          <a:bodyPr wrap="square">
            <a:spAutoFit/>
          </a:bodyPr>
          <a:lstStyle/>
          <a:p>
            <a:r>
              <a:rPr lang="ru-RU" sz="5400" b="1" dirty="0" smtClean="0">
                <a:solidFill>
                  <a:schemeClr val="bg1"/>
                </a:solidFill>
                <a:effectLst>
                  <a:outerShdw blurRad="38100" dist="38100" dir="2700000" algn="tl">
                    <a:srgbClr val="000000">
                      <a:alpha val="43137"/>
                    </a:srgbClr>
                  </a:outerShdw>
                </a:effectLst>
                <a:latin typeface="Century Gothic" panose="020B0502020202020204" pitchFamily="34" charset="0"/>
              </a:rPr>
              <a:t>СПИЛИВАЕМ ЗУБЦЫ </a:t>
            </a:r>
          </a:p>
          <a:p>
            <a:r>
              <a:rPr lang="ru-RU" sz="8600" b="1" dirty="0" smtClean="0">
                <a:solidFill>
                  <a:schemeClr val="bg1"/>
                </a:solidFill>
                <a:effectLst>
                  <a:outerShdw blurRad="38100" dist="38100" dir="2700000" algn="tl">
                    <a:srgbClr val="000000">
                      <a:alpha val="43137"/>
                    </a:srgbClr>
                  </a:outerShdw>
                </a:effectLst>
                <a:latin typeface="Century Gothic" panose="020B0502020202020204" pitchFamily="34" charset="0"/>
              </a:rPr>
              <a:t>ГРЕХОВНОСТИ</a:t>
            </a:r>
            <a:endParaRPr lang="ru-RU" sz="8600"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grpSp>
        <p:nvGrpSpPr>
          <p:cNvPr id="6" name="Группа 5"/>
          <p:cNvGrpSpPr/>
          <p:nvPr/>
        </p:nvGrpSpPr>
        <p:grpSpPr>
          <a:xfrm>
            <a:off x="-768" y="4053069"/>
            <a:ext cx="6228952" cy="240027"/>
            <a:chOff x="-768" y="3212976"/>
            <a:chExt cx="6228952" cy="240027"/>
          </a:xfrm>
        </p:grpSpPr>
        <p:cxnSp>
          <p:nvCxnSpPr>
            <p:cNvPr id="11" name="Прямая соединительная линия 10"/>
            <p:cNvCxnSpPr>
              <a:stCxn id="12" idx="1"/>
            </p:cNvCxnSpPr>
            <p:nvPr/>
          </p:nvCxnSpPr>
          <p:spPr>
            <a:xfrm flipV="1">
              <a:off x="-768" y="3332989"/>
              <a:ext cx="6228952" cy="1"/>
            </a:xfrm>
            <a:prstGeom prst="line">
              <a:avLst/>
            </a:prstGeom>
            <a:ln>
              <a:solidFill>
                <a:schemeClr val="bg1"/>
              </a:solidFill>
            </a:ln>
          </p:spPr>
          <p:style>
            <a:lnRef idx="1">
              <a:schemeClr val="accent5"/>
            </a:lnRef>
            <a:fillRef idx="0">
              <a:schemeClr val="accent5"/>
            </a:fillRef>
            <a:effectRef idx="0">
              <a:schemeClr val="accent5"/>
            </a:effectRef>
            <a:fontRef idx="minor">
              <a:schemeClr val="tx1"/>
            </a:fontRef>
          </p:style>
        </p:cxnSp>
        <p:sp>
          <p:nvSpPr>
            <p:cNvPr id="12" name="Прямоугольник 11"/>
            <p:cNvSpPr/>
            <p:nvPr/>
          </p:nvSpPr>
          <p:spPr>
            <a:xfrm>
              <a:off x="-768" y="3212976"/>
              <a:ext cx="252287" cy="240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solidFill>
              </a:endParaRPr>
            </a:p>
          </p:txBody>
        </p:sp>
      </p:grpSp>
    </p:spTree>
    <p:extLst>
      <p:ext uri="{BB962C8B-B14F-4D97-AF65-F5344CB8AC3E}">
        <p14:creationId xmlns:p14="http://schemas.microsoft.com/office/powerpoint/2010/main" val="69248708"/>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79512" y="164638"/>
            <a:ext cx="8784976" cy="6555641"/>
          </a:xfrm>
          <a:prstGeom prst="rect">
            <a:avLst/>
          </a:prstGeom>
        </p:spPr>
        <p:txBody>
          <a:bodyPr wrap="square">
            <a:spAutoFit/>
          </a:bodyPr>
          <a:lstStyle/>
          <a:p>
            <a:pPr algn="ctr"/>
            <a:r>
              <a:rPr lang="ru-RU" sz="2800" dirty="0">
                <a:solidFill>
                  <a:schemeClr val="bg1"/>
                </a:solidFill>
                <a:effectLst>
                  <a:outerShdw blurRad="38100" dist="38100" dir="2700000" algn="tl">
                    <a:srgbClr val="000000">
                      <a:alpha val="43137"/>
                    </a:srgbClr>
                  </a:outerShdw>
                </a:effectLst>
              </a:rPr>
              <a:t>«</a:t>
            </a:r>
            <a:r>
              <a:rPr lang="ru-RU" sz="2800" b="1" i="1" dirty="0">
                <a:solidFill>
                  <a:schemeClr val="bg1"/>
                </a:solidFill>
                <a:effectLst>
                  <a:outerShdw blurRad="38100" dist="38100" dir="2700000" algn="tl">
                    <a:srgbClr val="000000">
                      <a:alpha val="43137"/>
                    </a:srgbClr>
                  </a:outerShdw>
                </a:effectLst>
              </a:rPr>
              <a:t>Приблизилось время умереть Давиду, и завещал он сыну своему Соломону, говоря: вот, я отхожу в путь всей земли, ты же будь тверд и будь мужествен и храни завет Господа, Бога твоего, ходя путями Его и соблюдая уставы Его и заповеди Его, и определения Его и постановления Его, как написано в законе Моисеевом, чтобы быть тебе благоразумным во всем, что ни будешь делать, и везде, куда ни обратишься; чтобы Господь исполнил слово Свое, которое Он сказал обо мне, говоря: «если сыны твои будут </a:t>
            </a:r>
            <a:r>
              <a:rPr lang="ru-RU" sz="2800" b="1" i="1" u="sng" dirty="0">
                <a:solidFill>
                  <a:schemeClr val="bg1"/>
                </a:solidFill>
                <a:effectLst>
                  <a:outerShdw blurRad="38100" dist="38100" dir="2700000" algn="tl">
                    <a:srgbClr val="000000">
                      <a:alpha val="43137"/>
                    </a:srgbClr>
                  </a:outerShdw>
                </a:effectLst>
              </a:rPr>
              <a:t>наблюдать за путями своими</a:t>
            </a:r>
            <a:r>
              <a:rPr lang="ru-RU" sz="2800" b="1" i="1" dirty="0">
                <a:solidFill>
                  <a:schemeClr val="bg1"/>
                </a:solidFill>
                <a:effectLst>
                  <a:outerShdw blurRad="38100" dist="38100" dir="2700000" algn="tl">
                    <a:srgbClr val="000000">
                      <a:alpha val="43137"/>
                    </a:srgbClr>
                  </a:outerShdw>
                </a:effectLst>
              </a:rPr>
              <a:t>, чтобы ходить предо Мною в истине от всего сердца своего и от всей души своей, то не прекратится муж от тебя на престоле </a:t>
            </a:r>
            <a:r>
              <a:rPr lang="ru-RU" sz="2800" b="1" i="1" dirty="0" err="1">
                <a:solidFill>
                  <a:schemeClr val="bg1"/>
                </a:solidFill>
                <a:effectLst>
                  <a:outerShdw blurRad="38100" dist="38100" dir="2700000" algn="tl">
                    <a:srgbClr val="000000">
                      <a:alpha val="43137"/>
                    </a:srgbClr>
                  </a:outerShdw>
                </a:effectLst>
              </a:rPr>
              <a:t>Израилевом</a:t>
            </a:r>
            <a:r>
              <a:rPr lang="ru-RU" sz="2800" dirty="0">
                <a:solidFill>
                  <a:schemeClr val="bg1"/>
                </a:solidFill>
                <a:effectLst>
                  <a:outerShdw blurRad="38100" dist="38100" dir="2700000" algn="tl">
                    <a:srgbClr val="000000">
                      <a:alpha val="43137"/>
                    </a:srgbClr>
                  </a:outerShdw>
                </a:effectLst>
              </a:rPr>
              <a:t>». </a:t>
            </a:r>
            <a:endParaRPr lang="ru-RU" sz="2800" dirty="0" smtClean="0">
              <a:solidFill>
                <a:schemeClr val="bg1"/>
              </a:solidFill>
              <a:effectLst>
                <a:outerShdw blurRad="38100" dist="38100" dir="2700000" algn="tl">
                  <a:srgbClr val="000000">
                    <a:alpha val="43137"/>
                  </a:srgbClr>
                </a:outerShdw>
              </a:effectLst>
            </a:endParaRPr>
          </a:p>
          <a:p>
            <a:pPr algn="ctr"/>
            <a:r>
              <a:rPr lang="ru-RU" sz="2800" dirty="0" smtClean="0">
                <a:solidFill>
                  <a:schemeClr val="bg1"/>
                </a:solidFill>
                <a:effectLst>
                  <a:outerShdw blurRad="38100" dist="38100" dir="2700000" algn="tl">
                    <a:srgbClr val="000000">
                      <a:alpha val="43137"/>
                    </a:srgbClr>
                  </a:outerShdw>
                </a:effectLst>
              </a:rPr>
              <a:t>(</a:t>
            </a:r>
            <a:r>
              <a:rPr lang="ru-RU" sz="2800" dirty="0">
                <a:solidFill>
                  <a:schemeClr val="bg1"/>
                </a:solidFill>
                <a:effectLst>
                  <a:outerShdw blurRad="38100" dist="38100" dir="2700000" algn="tl">
                    <a:srgbClr val="000000">
                      <a:alpha val="43137"/>
                    </a:srgbClr>
                  </a:outerShdw>
                </a:effectLst>
              </a:rPr>
              <a:t>3 Царств 2:1-4)</a:t>
            </a:r>
            <a:endParaRPr lang="ru-RU" sz="11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35097981"/>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79512" y="372911"/>
            <a:ext cx="8784976" cy="6186309"/>
          </a:xfrm>
          <a:prstGeom prst="rect">
            <a:avLst/>
          </a:prstGeom>
        </p:spPr>
        <p:txBody>
          <a:bodyPr wrap="square">
            <a:spAutoFit/>
          </a:bodyPr>
          <a:lstStyle/>
          <a:p>
            <a:pPr algn="ctr"/>
            <a:r>
              <a:rPr lang="ru-RU" sz="4000" b="1" i="1" dirty="0">
                <a:solidFill>
                  <a:schemeClr val="bg1"/>
                </a:solidFill>
              </a:rPr>
              <a:t>«Иисус сказал Своим ученикам: Всегда будет повод для греха, но горе тому, кто толкает людей на грех.  Для того, кто хотя бы одному из этих малых даст повод ко греху, было бы лучше, если бы ему надели на шею мельничный жернов и бросили в море. </a:t>
            </a:r>
            <a:endParaRPr lang="en-US" sz="4000" b="1" i="1" dirty="0" smtClean="0">
              <a:solidFill>
                <a:schemeClr val="bg1"/>
              </a:solidFill>
            </a:endParaRPr>
          </a:p>
          <a:p>
            <a:pPr algn="ctr"/>
            <a:r>
              <a:rPr lang="ru-RU" sz="4000" b="1" i="1" dirty="0" smtClean="0">
                <a:solidFill>
                  <a:schemeClr val="bg1"/>
                </a:solidFill>
              </a:rPr>
              <a:t>Поэтому </a:t>
            </a:r>
            <a:r>
              <a:rPr lang="ru-RU" sz="4000" b="1" i="1" u="sng" dirty="0">
                <a:solidFill>
                  <a:schemeClr val="bg1"/>
                </a:solidFill>
              </a:rPr>
              <a:t>следите за собой</a:t>
            </a:r>
            <a:r>
              <a:rPr lang="ru-RU" sz="4000" b="1" i="1" dirty="0">
                <a:solidFill>
                  <a:schemeClr val="bg1"/>
                </a:solidFill>
              </a:rPr>
              <a:t>!»</a:t>
            </a:r>
            <a:r>
              <a:rPr lang="ru-RU" sz="4000" dirty="0">
                <a:solidFill>
                  <a:schemeClr val="bg1"/>
                </a:solidFill>
              </a:rPr>
              <a:t> </a:t>
            </a:r>
            <a:endParaRPr lang="ru-RU" sz="4000" dirty="0" smtClean="0">
              <a:solidFill>
                <a:schemeClr val="bg1"/>
              </a:solidFill>
            </a:endParaRPr>
          </a:p>
          <a:p>
            <a:pPr algn="ctr"/>
            <a:r>
              <a:rPr lang="ru-RU" sz="3600" dirty="0" smtClean="0">
                <a:solidFill>
                  <a:schemeClr val="bg1"/>
                </a:solidFill>
              </a:rPr>
              <a:t>(</a:t>
            </a:r>
            <a:r>
              <a:rPr lang="ru-RU" sz="3600" dirty="0">
                <a:solidFill>
                  <a:schemeClr val="bg1"/>
                </a:solidFill>
              </a:rPr>
              <a:t>Луки 17:1-3 современный перевод) </a:t>
            </a:r>
            <a:endParaRPr lang="ru-RU" sz="1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74619263"/>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79512" y="260648"/>
            <a:ext cx="8784976" cy="6370975"/>
          </a:xfrm>
          <a:prstGeom prst="rect">
            <a:avLst/>
          </a:prstGeom>
        </p:spPr>
        <p:txBody>
          <a:bodyPr wrap="square">
            <a:spAutoFit/>
          </a:bodyPr>
          <a:lstStyle/>
          <a:p>
            <a:pPr algn="ctr"/>
            <a:r>
              <a:rPr lang="ru-RU" sz="6000" dirty="0">
                <a:solidFill>
                  <a:schemeClr val="bg1"/>
                </a:solidFill>
                <a:effectLst>
                  <a:outerShdw blurRad="38100" dist="38100" dir="2700000" algn="tl">
                    <a:srgbClr val="000000">
                      <a:alpha val="43137"/>
                    </a:srgbClr>
                  </a:outerShdw>
                </a:effectLst>
              </a:rPr>
              <a:t>«</a:t>
            </a:r>
            <a:r>
              <a:rPr lang="ru-RU" sz="6000" b="1" i="1" u="sng" dirty="0">
                <a:solidFill>
                  <a:schemeClr val="bg1"/>
                </a:solidFill>
                <a:effectLst>
                  <a:outerShdw blurRad="38100" dist="38100" dir="2700000" algn="tl">
                    <a:srgbClr val="000000">
                      <a:alpha val="43137"/>
                    </a:srgbClr>
                  </a:outerShdw>
                </a:effectLst>
              </a:rPr>
              <a:t>Наблюдайте за собою</a:t>
            </a:r>
            <a:r>
              <a:rPr lang="ru-RU" sz="6000" b="1" i="1" dirty="0">
                <a:solidFill>
                  <a:schemeClr val="bg1"/>
                </a:solidFill>
                <a:effectLst>
                  <a:outerShdw blurRad="38100" dist="38100" dir="2700000" algn="tl">
                    <a:srgbClr val="000000">
                      <a:alpha val="43137"/>
                    </a:srgbClr>
                  </a:outerShdw>
                </a:effectLst>
              </a:rPr>
              <a:t>, чтобы нам не потерять того, над чем мы трудились, но чтобы получить полную награду</a:t>
            </a:r>
            <a:r>
              <a:rPr lang="ru-RU" sz="6000" dirty="0">
                <a:solidFill>
                  <a:schemeClr val="bg1"/>
                </a:solidFill>
                <a:effectLst>
                  <a:outerShdw blurRad="38100" dist="38100" dir="2700000" algn="tl">
                    <a:srgbClr val="000000">
                      <a:alpha val="43137"/>
                    </a:srgbClr>
                  </a:outerShdw>
                </a:effectLst>
              </a:rPr>
              <a:t>.»</a:t>
            </a:r>
            <a:r>
              <a:rPr lang="ru-RU" sz="5400" dirty="0">
                <a:solidFill>
                  <a:schemeClr val="bg1"/>
                </a:solidFill>
                <a:effectLst>
                  <a:outerShdw blurRad="38100" dist="38100" dir="2700000" algn="tl">
                    <a:srgbClr val="000000">
                      <a:alpha val="43137"/>
                    </a:srgbClr>
                  </a:outerShdw>
                </a:effectLst>
              </a:rPr>
              <a:t> </a:t>
            </a:r>
            <a:endParaRPr lang="ru-RU" sz="5400" dirty="0" smtClean="0">
              <a:solidFill>
                <a:schemeClr val="bg1"/>
              </a:solidFill>
              <a:effectLst>
                <a:outerShdw blurRad="38100" dist="38100" dir="2700000" algn="tl">
                  <a:srgbClr val="000000">
                    <a:alpha val="43137"/>
                  </a:srgbClr>
                </a:outerShdw>
              </a:effectLst>
            </a:endParaRPr>
          </a:p>
          <a:p>
            <a:pPr algn="ctr"/>
            <a:r>
              <a:rPr lang="ru-RU" sz="4800" dirty="0" smtClean="0">
                <a:solidFill>
                  <a:schemeClr val="bg1"/>
                </a:solidFill>
                <a:effectLst>
                  <a:outerShdw blurRad="38100" dist="38100" dir="2700000" algn="tl">
                    <a:srgbClr val="000000">
                      <a:alpha val="43137"/>
                    </a:srgbClr>
                  </a:outerShdw>
                </a:effectLst>
              </a:rPr>
              <a:t>(</a:t>
            </a:r>
            <a:r>
              <a:rPr lang="ru-RU" sz="4800" dirty="0">
                <a:solidFill>
                  <a:schemeClr val="bg1"/>
                </a:solidFill>
                <a:effectLst>
                  <a:outerShdw blurRad="38100" dist="38100" dir="2700000" algn="tl">
                    <a:srgbClr val="000000">
                      <a:alpha val="43137"/>
                    </a:srgbClr>
                  </a:outerShdw>
                </a:effectLst>
              </a:rPr>
              <a:t>2 Иоанна 8)</a:t>
            </a:r>
            <a:endParaRPr lang="ru-RU" sz="2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10738704"/>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79512" y="164638"/>
            <a:ext cx="8784976" cy="6586418"/>
          </a:xfrm>
          <a:prstGeom prst="rect">
            <a:avLst/>
          </a:prstGeom>
        </p:spPr>
        <p:txBody>
          <a:bodyPr wrap="square">
            <a:spAutoFit/>
          </a:bodyPr>
          <a:lstStyle/>
          <a:p>
            <a:pPr algn="ctr"/>
            <a:r>
              <a:rPr lang="ru-RU" sz="5400" dirty="0">
                <a:solidFill>
                  <a:schemeClr val="bg1"/>
                </a:solidFill>
                <a:effectLst>
                  <a:outerShdw blurRad="38100" dist="38100" dir="2700000" algn="tl">
                    <a:srgbClr val="000000">
                      <a:alpha val="43137"/>
                    </a:srgbClr>
                  </a:outerShdw>
                </a:effectLst>
              </a:rPr>
              <a:t>«</a:t>
            </a:r>
            <a:r>
              <a:rPr lang="ru-RU" sz="5400" b="1" i="1" dirty="0">
                <a:solidFill>
                  <a:schemeClr val="bg1"/>
                </a:solidFill>
                <a:effectLst>
                  <a:outerShdw blurRad="38100" dist="38100" dir="2700000" algn="tl">
                    <a:srgbClr val="000000">
                      <a:alpha val="43137"/>
                    </a:srgbClr>
                  </a:outerShdw>
                </a:effectLst>
              </a:rPr>
              <a:t>Ибо восстанут лжехристы и лжепророки и дадут знамения и чудеса, </a:t>
            </a:r>
            <a:r>
              <a:rPr lang="ru-RU" sz="5400" b="1" i="1" u="sng" dirty="0">
                <a:solidFill>
                  <a:schemeClr val="bg1"/>
                </a:solidFill>
                <a:effectLst>
                  <a:outerShdw blurRad="38100" dist="38100" dir="2700000" algn="tl">
                    <a:srgbClr val="000000">
                      <a:alpha val="43137"/>
                    </a:srgbClr>
                  </a:outerShdw>
                </a:effectLst>
              </a:rPr>
              <a:t>чтобы прельстить</a:t>
            </a:r>
            <a:r>
              <a:rPr lang="ru-RU" sz="5400" b="1" i="1" dirty="0">
                <a:solidFill>
                  <a:schemeClr val="bg1"/>
                </a:solidFill>
                <a:effectLst>
                  <a:outerShdw blurRad="38100" dist="38100" dir="2700000" algn="tl">
                    <a:srgbClr val="000000">
                      <a:alpha val="43137"/>
                    </a:srgbClr>
                  </a:outerShdw>
                </a:effectLst>
              </a:rPr>
              <a:t>, если возможно, и избранных. </a:t>
            </a:r>
            <a:r>
              <a:rPr lang="ru-RU" sz="5400" b="1" i="1" u="sng" dirty="0">
                <a:solidFill>
                  <a:schemeClr val="bg1"/>
                </a:solidFill>
                <a:effectLst>
                  <a:outerShdw blurRad="38100" dist="38100" dir="2700000" algn="tl">
                    <a:srgbClr val="000000">
                      <a:alpha val="43137"/>
                    </a:srgbClr>
                  </a:outerShdw>
                </a:effectLst>
              </a:rPr>
              <a:t>Вы же берегитесь</a:t>
            </a:r>
            <a:r>
              <a:rPr lang="ru-RU" sz="5400" b="1" i="1" dirty="0">
                <a:solidFill>
                  <a:schemeClr val="bg1"/>
                </a:solidFill>
                <a:effectLst>
                  <a:outerShdw blurRad="38100" dist="38100" dir="2700000" algn="tl">
                    <a:srgbClr val="000000">
                      <a:alpha val="43137"/>
                    </a:srgbClr>
                  </a:outerShdw>
                </a:effectLst>
              </a:rPr>
              <a:t>. Вот, Я наперед сказал вам всё</a:t>
            </a:r>
            <a:r>
              <a:rPr lang="ru-RU" sz="5400" dirty="0">
                <a:solidFill>
                  <a:schemeClr val="bg1"/>
                </a:solidFill>
                <a:effectLst>
                  <a:outerShdw blurRad="38100" dist="38100" dir="2700000" algn="tl">
                    <a:srgbClr val="000000">
                      <a:alpha val="43137"/>
                    </a:srgbClr>
                  </a:outerShdw>
                </a:effectLst>
              </a:rPr>
              <a:t>.» </a:t>
            </a:r>
            <a:endParaRPr lang="en-US" sz="5400" dirty="0" smtClean="0">
              <a:solidFill>
                <a:schemeClr val="bg1"/>
              </a:solidFill>
              <a:effectLst>
                <a:outerShdw blurRad="38100" dist="38100" dir="2700000" algn="tl">
                  <a:srgbClr val="000000">
                    <a:alpha val="43137"/>
                  </a:srgbClr>
                </a:outerShdw>
              </a:effectLst>
            </a:endParaRPr>
          </a:p>
          <a:p>
            <a:pPr algn="ctr"/>
            <a:r>
              <a:rPr lang="ru-RU" sz="4400" dirty="0" smtClean="0">
                <a:solidFill>
                  <a:schemeClr val="bg1"/>
                </a:solidFill>
                <a:effectLst>
                  <a:outerShdw blurRad="38100" dist="38100" dir="2700000" algn="tl">
                    <a:srgbClr val="000000">
                      <a:alpha val="43137"/>
                    </a:srgbClr>
                  </a:outerShdw>
                </a:effectLst>
              </a:rPr>
              <a:t>(</a:t>
            </a:r>
            <a:r>
              <a:rPr lang="ru-RU" sz="4400" dirty="0">
                <a:solidFill>
                  <a:schemeClr val="bg1"/>
                </a:solidFill>
                <a:effectLst>
                  <a:outerShdw blurRad="38100" dist="38100" dir="2700000" algn="tl">
                    <a:srgbClr val="000000">
                      <a:alpha val="43137"/>
                    </a:srgbClr>
                  </a:outerShdw>
                </a:effectLst>
              </a:rPr>
              <a:t>Марка 13:22,23</a:t>
            </a:r>
            <a:r>
              <a:rPr lang="ru-RU" sz="4400" dirty="0" smtClean="0">
                <a:solidFill>
                  <a:schemeClr val="bg1"/>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944773712"/>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Безимени-1.png"/>
          <p:cNvPicPr>
            <a:picLocks noChangeAspect="1" noChangeArrowheads="1"/>
          </p:cNvPicPr>
          <p:nvPr/>
        </p:nvPicPr>
        <p:blipFill rotWithShape="1">
          <a:blip r:embed="rId2">
            <a:extLst>
              <a:ext uri="{28A0092B-C50C-407E-A947-70E740481C1C}">
                <a14:useLocalDpi xmlns:a14="http://schemas.microsoft.com/office/drawing/2010/main" val="0"/>
              </a:ext>
            </a:extLst>
          </a:blip>
          <a:srcRect l="12811" r="3772"/>
          <a:stretch/>
        </p:blipFill>
        <p:spPr bwMode="auto">
          <a:xfrm>
            <a:off x="1" y="7002"/>
            <a:ext cx="9144000" cy="6850998"/>
          </a:xfrm>
          <a:prstGeom prst="rect">
            <a:avLst/>
          </a:prstGeom>
          <a:noFill/>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4139952" y="2996952"/>
            <a:ext cx="4583032" cy="3477875"/>
          </a:xfrm>
          <a:prstGeom prst="rect">
            <a:avLst/>
          </a:prstGeom>
        </p:spPr>
        <p:txBody>
          <a:bodyPr wrap="square">
            <a:spAutoFit/>
          </a:bodyPr>
          <a:lstStyle/>
          <a:p>
            <a:pPr algn="r"/>
            <a:r>
              <a:rPr lang="ru-RU" sz="4000" b="1" dirty="0" smtClean="0">
                <a:solidFill>
                  <a:schemeClr val="bg1"/>
                </a:solidFill>
                <a:effectLst>
                  <a:outerShdw blurRad="38100" dist="38100" dir="2700000" algn="tl">
                    <a:srgbClr val="000000">
                      <a:alpha val="43137"/>
                    </a:srgbClr>
                  </a:outerShdw>
                </a:effectLst>
                <a:latin typeface="Century Gothic" panose="020B0502020202020204" pitchFamily="34" charset="0"/>
              </a:rPr>
              <a:t>как открыть </a:t>
            </a:r>
            <a:r>
              <a:rPr lang="ru-RU" sz="6000" b="1" dirty="0" smtClean="0">
                <a:solidFill>
                  <a:schemeClr val="bg1"/>
                </a:solidFill>
                <a:effectLst>
                  <a:outerShdw blurRad="38100" dist="38100" dir="2700000" algn="tl">
                    <a:srgbClr val="000000">
                      <a:alpha val="43137"/>
                    </a:srgbClr>
                  </a:outerShdw>
                </a:effectLst>
                <a:latin typeface="Century Gothic" panose="020B0502020202020204" pitchFamily="34" charset="0"/>
              </a:rPr>
              <a:t>ДВЕРЬ </a:t>
            </a:r>
          </a:p>
          <a:p>
            <a:pPr algn="r"/>
            <a:r>
              <a:rPr lang="ru-RU" sz="6000" b="1" dirty="0" smtClean="0">
                <a:solidFill>
                  <a:schemeClr val="bg1"/>
                </a:solidFill>
                <a:effectLst>
                  <a:outerShdw blurRad="38100" dist="38100" dir="2700000" algn="tl">
                    <a:srgbClr val="000000">
                      <a:alpha val="43137"/>
                    </a:srgbClr>
                  </a:outerShdw>
                </a:effectLst>
                <a:latin typeface="Century Gothic" panose="020B0502020202020204" pitchFamily="34" charset="0"/>
              </a:rPr>
              <a:t>В БОЖЬЕ ЦАРСТВО?</a:t>
            </a:r>
            <a:endParaRPr lang="ru-RU" sz="54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1390739531"/>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79512" y="164638"/>
            <a:ext cx="8784976" cy="6647974"/>
          </a:xfrm>
          <a:prstGeom prst="rect">
            <a:avLst/>
          </a:prstGeom>
        </p:spPr>
        <p:txBody>
          <a:bodyPr wrap="square">
            <a:spAutoFit/>
          </a:bodyPr>
          <a:lstStyle/>
          <a:p>
            <a:pPr algn="ctr"/>
            <a:r>
              <a:rPr lang="ru-RU" sz="5400" dirty="0" smtClean="0">
                <a:solidFill>
                  <a:schemeClr val="bg1"/>
                </a:solidFill>
                <a:effectLst>
                  <a:outerShdw blurRad="38100" dist="38100" dir="2700000" algn="tl">
                    <a:srgbClr val="000000">
                      <a:alpha val="43137"/>
                    </a:srgbClr>
                  </a:outerShdw>
                </a:effectLst>
              </a:rPr>
              <a:t>«</a:t>
            </a:r>
            <a:r>
              <a:rPr lang="ru-RU" sz="5400" b="1" i="1" dirty="0">
                <a:solidFill>
                  <a:schemeClr val="bg1"/>
                </a:solidFill>
                <a:effectLst>
                  <a:outerShdw blurRad="38100" dist="38100" dir="2700000" algn="tl">
                    <a:srgbClr val="000000">
                      <a:alpha val="43137"/>
                    </a:srgbClr>
                  </a:outerShdw>
                </a:effectLst>
              </a:rPr>
              <a:t>Он сказал: </a:t>
            </a:r>
            <a:r>
              <a:rPr lang="ru-RU" sz="5400" b="1" i="1" u="sng" dirty="0">
                <a:solidFill>
                  <a:schemeClr val="bg1"/>
                </a:solidFill>
                <a:effectLst>
                  <a:outerShdw blurRad="38100" dist="38100" dir="2700000" algn="tl">
                    <a:srgbClr val="000000">
                      <a:alpha val="43137"/>
                    </a:srgbClr>
                  </a:outerShdw>
                </a:effectLst>
              </a:rPr>
              <a:t>берегитесь, чтобы вас не ввели в заблуждение</a:t>
            </a:r>
            <a:r>
              <a:rPr lang="ru-RU" sz="5400" b="1" i="1" dirty="0">
                <a:solidFill>
                  <a:schemeClr val="bg1"/>
                </a:solidFill>
                <a:effectLst>
                  <a:outerShdw blurRad="38100" dist="38100" dir="2700000" algn="tl">
                    <a:srgbClr val="000000">
                      <a:alpha val="43137"/>
                    </a:srgbClr>
                  </a:outerShdw>
                </a:effectLst>
              </a:rPr>
              <a:t>, ибо многие придут под именем Моим, говоря, что это Я; и это время близко: не ходите вслед их</a:t>
            </a:r>
            <a:r>
              <a:rPr lang="ru-RU" sz="5400" dirty="0">
                <a:solidFill>
                  <a:schemeClr val="bg1"/>
                </a:solidFill>
                <a:effectLst>
                  <a:outerShdw blurRad="38100" dist="38100" dir="2700000" algn="tl">
                    <a:srgbClr val="000000">
                      <a:alpha val="43137"/>
                    </a:srgbClr>
                  </a:outerShdw>
                </a:effectLst>
              </a:rPr>
              <a:t>.» </a:t>
            </a:r>
            <a:endParaRPr lang="en-US" sz="5400" dirty="0" smtClean="0">
              <a:solidFill>
                <a:schemeClr val="bg1"/>
              </a:solidFill>
              <a:effectLst>
                <a:outerShdw blurRad="38100" dist="38100" dir="2700000" algn="tl">
                  <a:srgbClr val="000000">
                    <a:alpha val="43137"/>
                  </a:srgbClr>
                </a:outerShdw>
              </a:effectLst>
            </a:endParaRPr>
          </a:p>
          <a:p>
            <a:pPr algn="ctr"/>
            <a:r>
              <a:rPr lang="ru-RU" sz="4800" dirty="0" smtClean="0">
                <a:solidFill>
                  <a:schemeClr val="bg1"/>
                </a:solidFill>
                <a:effectLst>
                  <a:outerShdw blurRad="38100" dist="38100" dir="2700000" algn="tl">
                    <a:srgbClr val="000000">
                      <a:alpha val="43137"/>
                    </a:srgbClr>
                  </a:outerShdw>
                </a:effectLst>
              </a:rPr>
              <a:t>(</a:t>
            </a:r>
            <a:r>
              <a:rPr lang="ru-RU" sz="4800" dirty="0">
                <a:solidFill>
                  <a:schemeClr val="bg1"/>
                </a:solidFill>
                <a:effectLst>
                  <a:outerShdw blurRad="38100" dist="38100" dir="2700000" algn="tl">
                    <a:srgbClr val="000000">
                      <a:alpha val="43137"/>
                    </a:srgbClr>
                  </a:outerShdw>
                </a:effectLst>
              </a:rPr>
              <a:t>Луки 21:8</a:t>
            </a:r>
            <a:r>
              <a:rPr lang="ru-RU" sz="4800" dirty="0" smtClean="0">
                <a:solidFill>
                  <a:schemeClr val="bg1"/>
                </a:solidFill>
                <a:effectLst>
                  <a:outerShdw blurRad="38100" dist="38100" dir="2700000" algn="tl">
                    <a:srgbClr val="000000">
                      <a:alpha val="43137"/>
                    </a:srgbClr>
                  </a:outerShdw>
                </a:effectLst>
              </a:rPr>
              <a:t>)</a:t>
            </a:r>
            <a:endParaRPr lang="ru-RU" sz="4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59450875"/>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79512" y="164638"/>
            <a:ext cx="8784976" cy="6463308"/>
          </a:xfrm>
          <a:prstGeom prst="rect">
            <a:avLst/>
          </a:prstGeom>
        </p:spPr>
        <p:txBody>
          <a:bodyPr wrap="square">
            <a:spAutoFit/>
          </a:bodyPr>
          <a:lstStyle/>
          <a:p>
            <a:pPr algn="ctr"/>
            <a:r>
              <a:rPr lang="ru-RU" sz="7200" dirty="0" smtClean="0">
                <a:solidFill>
                  <a:schemeClr val="bg1"/>
                </a:solidFill>
                <a:effectLst>
                  <a:outerShdw blurRad="38100" dist="38100" dir="2700000" algn="tl">
                    <a:srgbClr val="000000">
                      <a:alpha val="43137"/>
                    </a:srgbClr>
                  </a:outerShdw>
                </a:effectLst>
              </a:rPr>
              <a:t>«</a:t>
            </a:r>
            <a:r>
              <a:rPr lang="ru-RU" sz="7200" b="1" i="1" dirty="0">
                <a:solidFill>
                  <a:schemeClr val="bg1"/>
                </a:solidFill>
                <a:effectLst>
                  <a:outerShdw blurRad="38100" dist="38100" dir="2700000" algn="tl">
                    <a:srgbClr val="000000">
                      <a:alpha val="43137"/>
                    </a:srgbClr>
                  </a:outerShdw>
                </a:effectLst>
              </a:rPr>
              <a:t>Се, гряду скоро; держи, что имеешь, дабы кто не восхитил венца </a:t>
            </a:r>
            <a:r>
              <a:rPr lang="ru-RU" sz="7200" b="1" i="1" u="sng" dirty="0">
                <a:solidFill>
                  <a:schemeClr val="bg1"/>
                </a:solidFill>
                <a:effectLst>
                  <a:outerShdw blurRad="38100" dist="38100" dir="2700000" algn="tl">
                    <a:srgbClr val="000000">
                      <a:alpha val="43137"/>
                    </a:srgbClr>
                  </a:outerShdw>
                </a:effectLst>
              </a:rPr>
              <a:t>твоего</a:t>
            </a:r>
            <a:r>
              <a:rPr lang="ru-RU" sz="7200" dirty="0">
                <a:solidFill>
                  <a:schemeClr val="bg1"/>
                </a:solidFill>
                <a:effectLst>
                  <a:outerShdw blurRad="38100" dist="38100" dir="2700000" algn="tl">
                    <a:srgbClr val="000000">
                      <a:alpha val="43137"/>
                    </a:srgbClr>
                  </a:outerShdw>
                </a:effectLst>
              </a:rPr>
              <a:t>.» </a:t>
            </a:r>
            <a:endParaRPr lang="en-US" sz="7200" dirty="0" smtClean="0">
              <a:solidFill>
                <a:schemeClr val="bg1"/>
              </a:solidFill>
              <a:effectLst>
                <a:outerShdw blurRad="38100" dist="38100" dir="2700000" algn="tl">
                  <a:srgbClr val="000000">
                    <a:alpha val="43137"/>
                  </a:srgbClr>
                </a:outerShdw>
              </a:effectLst>
            </a:endParaRPr>
          </a:p>
          <a:p>
            <a:pPr algn="ctr"/>
            <a:r>
              <a:rPr lang="ru-RU" sz="5400" dirty="0" smtClean="0">
                <a:solidFill>
                  <a:schemeClr val="bg1"/>
                </a:solidFill>
                <a:effectLst>
                  <a:outerShdw blurRad="38100" dist="38100" dir="2700000" algn="tl">
                    <a:srgbClr val="000000">
                      <a:alpha val="43137"/>
                    </a:srgbClr>
                  </a:outerShdw>
                </a:effectLst>
              </a:rPr>
              <a:t>(</a:t>
            </a:r>
            <a:r>
              <a:rPr lang="ru-RU" sz="5400" dirty="0">
                <a:solidFill>
                  <a:schemeClr val="bg1"/>
                </a:solidFill>
                <a:effectLst>
                  <a:outerShdw blurRad="38100" dist="38100" dir="2700000" algn="tl">
                    <a:srgbClr val="000000">
                      <a:alpha val="43137"/>
                    </a:srgbClr>
                  </a:outerShdw>
                </a:effectLst>
              </a:rPr>
              <a:t>Откровение 3:11)</a:t>
            </a:r>
          </a:p>
        </p:txBody>
      </p:sp>
    </p:spTree>
    <p:extLst>
      <p:ext uri="{BB962C8B-B14F-4D97-AF65-F5344CB8AC3E}">
        <p14:creationId xmlns:p14="http://schemas.microsoft.com/office/powerpoint/2010/main" val="3067813888"/>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79512" y="441048"/>
            <a:ext cx="8784976" cy="5447645"/>
          </a:xfrm>
          <a:prstGeom prst="rect">
            <a:avLst/>
          </a:prstGeom>
        </p:spPr>
        <p:txBody>
          <a:bodyPr wrap="square">
            <a:spAutoFit/>
          </a:bodyPr>
          <a:lstStyle/>
          <a:p>
            <a:pPr algn="ctr"/>
            <a:r>
              <a:rPr lang="ru-RU" sz="6000" dirty="0">
                <a:solidFill>
                  <a:schemeClr val="bg1"/>
                </a:solidFill>
                <a:effectLst>
                  <a:outerShdw blurRad="38100" dist="38100" dir="2700000" algn="tl">
                    <a:srgbClr val="000000">
                      <a:alpha val="43137"/>
                    </a:srgbClr>
                  </a:outerShdw>
                </a:effectLst>
              </a:rPr>
              <a:t>«</a:t>
            </a:r>
            <a:r>
              <a:rPr lang="ru-RU" sz="6000" b="1" i="1" dirty="0">
                <a:solidFill>
                  <a:schemeClr val="bg1"/>
                </a:solidFill>
                <a:effectLst>
                  <a:outerShdw blurRad="38100" dist="38100" dir="2700000" algn="tl">
                    <a:srgbClr val="000000">
                      <a:alpha val="43137"/>
                    </a:srgbClr>
                  </a:outerShdw>
                </a:effectLst>
              </a:rPr>
              <a:t>Зачем сетует человек живущий? </a:t>
            </a:r>
            <a:r>
              <a:rPr lang="ru-RU" sz="6000" b="1" i="1" u="sng" dirty="0">
                <a:solidFill>
                  <a:schemeClr val="bg1"/>
                </a:solidFill>
                <a:effectLst>
                  <a:outerShdw blurRad="38100" dist="38100" dir="2700000" algn="tl">
                    <a:srgbClr val="000000">
                      <a:alpha val="43137"/>
                    </a:srgbClr>
                  </a:outerShdw>
                </a:effectLst>
              </a:rPr>
              <a:t>всякий сетуй на грехи свои</a:t>
            </a:r>
            <a:r>
              <a:rPr lang="ru-RU" sz="6000" b="1" i="1" dirty="0">
                <a:solidFill>
                  <a:schemeClr val="bg1"/>
                </a:solidFill>
                <a:effectLst>
                  <a:outerShdw blurRad="38100" dist="38100" dir="2700000" algn="tl">
                    <a:srgbClr val="000000">
                      <a:alpha val="43137"/>
                    </a:srgbClr>
                  </a:outerShdw>
                </a:effectLst>
              </a:rPr>
              <a:t>. Испытаем и исследуем пути свои и обратимся к Господу</a:t>
            </a:r>
            <a:r>
              <a:rPr lang="ru-RU" sz="6000" dirty="0">
                <a:solidFill>
                  <a:schemeClr val="bg1"/>
                </a:solidFill>
                <a:effectLst>
                  <a:outerShdw blurRad="38100" dist="38100" dir="2700000" algn="tl">
                    <a:srgbClr val="000000">
                      <a:alpha val="43137"/>
                    </a:srgbClr>
                  </a:outerShdw>
                </a:effectLst>
              </a:rPr>
              <a:t>.» </a:t>
            </a:r>
            <a:endParaRPr lang="ru-RU" sz="6000" dirty="0" smtClean="0">
              <a:solidFill>
                <a:schemeClr val="bg1"/>
              </a:solidFill>
              <a:effectLst>
                <a:outerShdw blurRad="38100" dist="38100" dir="2700000" algn="tl">
                  <a:srgbClr val="000000">
                    <a:alpha val="43137"/>
                  </a:srgbClr>
                </a:outerShdw>
              </a:effectLst>
            </a:endParaRPr>
          </a:p>
          <a:p>
            <a:pPr algn="ctr"/>
            <a:r>
              <a:rPr lang="ru-RU" sz="4800" dirty="0" smtClean="0">
                <a:solidFill>
                  <a:schemeClr val="bg1"/>
                </a:solidFill>
                <a:effectLst>
                  <a:outerShdw blurRad="38100" dist="38100" dir="2700000" algn="tl">
                    <a:srgbClr val="000000">
                      <a:alpha val="43137"/>
                    </a:srgbClr>
                  </a:outerShdw>
                </a:effectLst>
              </a:rPr>
              <a:t>(</a:t>
            </a:r>
            <a:r>
              <a:rPr lang="ru-RU" sz="4800" dirty="0">
                <a:solidFill>
                  <a:schemeClr val="bg1"/>
                </a:solidFill>
                <a:effectLst>
                  <a:outerShdw blurRad="38100" dist="38100" dir="2700000" algn="tl">
                    <a:srgbClr val="000000">
                      <a:alpha val="43137"/>
                    </a:srgbClr>
                  </a:outerShdw>
                </a:effectLst>
              </a:rPr>
              <a:t>Плач Иеремии 3:39,40)</a:t>
            </a:r>
            <a:endParaRPr lang="ru-RU" sz="4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49029389"/>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461266" y="513835"/>
            <a:ext cx="8215190" cy="1754326"/>
          </a:xfrm>
          <a:prstGeom prst="rect">
            <a:avLst/>
          </a:prstGeom>
        </p:spPr>
        <p:txBody>
          <a:bodyPr wrap="square">
            <a:spAutoFit/>
          </a:bodyPr>
          <a:lstStyle/>
          <a:p>
            <a:r>
              <a:rPr lang="ru-RU" sz="3000" b="1" dirty="0" smtClean="0">
                <a:solidFill>
                  <a:schemeClr val="bg1"/>
                </a:solidFill>
                <a:effectLst>
                  <a:outerShdw blurRad="38100" dist="38100" dir="2700000" algn="tl">
                    <a:srgbClr val="000000">
                      <a:alpha val="43137"/>
                    </a:srgbClr>
                  </a:outerShdw>
                </a:effectLst>
                <a:latin typeface="Century Gothic" panose="020B0502020202020204" pitchFamily="34" charset="0"/>
              </a:rPr>
              <a:t>ПРИДАЕМ КЛЮЧУ ПРАВИЛЬНУЮ ФОРМУ -  </a:t>
            </a:r>
          </a:p>
          <a:p>
            <a:r>
              <a:rPr lang="ru-RU" sz="7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ДЕЛАЕМ ДОБРО</a:t>
            </a:r>
            <a:endParaRPr lang="ru-RU" sz="7800"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10" name="Прямоугольник 9"/>
          <p:cNvSpPr/>
          <p:nvPr/>
        </p:nvSpPr>
        <p:spPr>
          <a:xfrm>
            <a:off x="121275" y="3140968"/>
            <a:ext cx="8784976" cy="3323987"/>
          </a:xfrm>
          <a:prstGeom prst="rect">
            <a:avLst/>
          </a:prstGeom>
        </p:spPr>
        <p:txBody>
          <a:bodyPr wrap="square">
            <a:spAutoFit/>
          </a:bodyPr>
          <a:lstStyle/>
          <a:p>
            <a:pPr algn="r"/>
            <a:r>
              <a:rPr lang="ru-RU" sz="5400" dirty="0">
                <a:solidFill>
                  <a:schemeClr val="bg1"/>
                </a:solidFill>
                <a:effectLst>
                  <a:outerShdw blurRad="38100" dist="38100" dir="2700000" algn="tl">
                    <a:srgbClr val="000000">
                      <a:alpha val="43137"/>
                    </a:srgbClr>
                  </a:outerShdw>
                </a:effectLst>
              </a:rPr>
              <a:t>«</a:t>
            </a:r>
            <a:r>
              <a:rPr lang="ru-RU" sz="5400" b="1" i="1" dirty="0">
                <a:solidFill>
                  <a:schemeClr val="bg1"/>
                </a:solidFill>
                <a:effectLst>
                  <a:outerShdw blurRad="38100" dist="38100" dir="2700000" algn="tl">
                    <a:srgbClr val="000000">
                      <a:alpha val="43137"/>
                    </a:srgbClr>
                  </a:outerShdw>
                </a:effectLst>
              </a:rPr>
              <a:t>Итак, кто разумеет делать добро и не делает, тому грех</a:t>
            </a:r>
            <a:r>
              <a:rPr lang="ru-RU" sz="5400" dirty="0">
                <a:solidFill>
                  <a:schemeClr val="bg1"/>
                </a:solidFill>
                <a:effectLst>
                  <a:outerShdw blurRad="38100" dist="38100" dir="2700000" algn="tl">
                    <a:srgbClr val="000000">
                      <a:alpha val="43137"/>
                    </a:srgbClr>
                  </a:outerShdw>
                </a:effectLst>
              </a:rPr>
              <a:t>.» </a:t>
            </a:r>
            <a:endParaRPr lang="ru-RU" sz="5400" dirty="0" smtClean="0">
              <a:solidFill>
                <a:schemeClr val="bg1"/>
              </a:solidFill>
              <a:effectLst>
                <a:outerShdw blurRad="38100" dist="38100" dir="2700000" algn="tl">
                  <a:srgbClr val="000000">
                    <a:alpha val="43137"/>
                  </a:srgbClr>
                </a:outerShdw>
              </a:effectLst>
            </a:endParaRPr>
          </a:p>
          <a:p>
            <a:pPr algn="r"/>
            <a:r>
              <a:rPr lang="ru-RU" sz="4800" dirty="0" smtClean="0">
                <a:solidFill>
                  <a:schemeClr val="bg1"/>
                </a:solidFill>
                <a:effectLst>
                  <a:outerShdw blurRad="38100" dist="38100" dir="2700000" algn="tl">
                    <a:srgbClr val="000000">
                      <a:alpha val="43137"/>
                    </a:srgbClr>
                  </a:outerShdw>
                </a:effectLst>
              </a:rPr>
              <a:t>(</a:t>
            </a:r>
            <a:r>
              <a:rPr lang="ru-RU" sz="4800" dirty="0">
                <a:solidFill>
                  <a:schemeClr val="bg1"/>
                </a:solidFill>
                <a:effectLst>
                  <a:outerShdw blurRad="38100" dist="38100" dir="2700000" algn="tl">
                    <a:srgbClr val="000000">
                      <a:alpha val="43137"/>
                    </a:srgbClr>
                  </a:outerShdw>
                </a:effectLst>
              </a:rPr>
              <a:t>Иакова 4:17)</a:t>
            </a:r>
            <a:endParaRPr lang="ru-RU" sz="3200" dirty="0">
              <a:solidFill>
                <a:schemeClr val="bg1"/>
              </a:solidFill>
              <a:effectLst>
                <a:outerShdw blurRad="38100" dist="38100" dir="2700000" algn="tl">
                  <a:srgbClr val="000000">
                    <a:alpha val="43137"/>
                  </a:srgbClr>
                </a:outerShdw>
              </a:effectLst>
            </a:endParaRPr>
          </a:p>
        </p:txBody>
      </p:sp>
      <p:grpSp>
        <p:nvGrpSpPr>
          <p:cNvPr id="6" name="Группа 5"/>
          <p:cNvGrpSpPr/>
          <p:nvPr/>
        </p:nvGrpSpPr>
        <p:grpSpPr>
          <a:xfrm>
            <a:off x="-768" y="2612909"/>
            <a:ext cx="6228952" cy="240027"/>
            <a:chOff x="-768" y="3212976"/>
            <a:chExt cx="6228952" cy="240027"/>
          </a:xfrm>
        </p:grpSpPr>
        <p:cxnSp>
          <p:nvCxnSpPr>
            <p:cNvPr id="11" name="Прямая соединительная линия 10"/>
            <p:cNvCxnSpPr>
              <a:stCxn id="12" idx="1"/>
            </p:cNvCxnSpPr>
            <p:nvPr/>
          </p:nvCxnSpPr>
          <p:spPr>
            <a:xfrm flipV="1">
              <a:off x="-768" y="3332989"/>
              <a:ext cx="6228952" cy="1"/>
            </a:xfrm>
            <a:prstGeom prst="line">
              <a:avLst/>
            </a:prstGeom>
            <a:ln>
              <a:solidFill>
                <a:schemeClr val="bg1"/>
              </a:solidFill>
            </a:ln>
          </p:spPr>
          <p:style>
            <a:lnRef idx="1">
              <a:schemeClr val="accent5"/>
            </a:lnRef>
            <a:fillRef idx="0">
              <a:schemeClr val="accent5"/>
            </a:fillRef>
            <a:effectRef idx="0">
              <a:schemeClr val="accent5"/>
            </a:effectRef>
            <a:fontRef idx="minor">
              <a:schemeClr val="tx1"/>
            </a:fontRef>
          </p:style>
        </p:cxnSp>
        <p:sp>
          <p:nvSpPr>
            <p:cNvPr id="12" name="Прямоугольник 11"/>
            <p:cNvSpPr/>
            <p:nvPr/>
          </p:nvSpPr>
          <p:spPr>
            <a:xfrm>
              <a:off x="-768" y="3212976"/>
              <a:ext cx="252287" cy="240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solidFill>
              </a:endParaRPr>
            </a:p>
          </p:txBody>
        </p:sp>
      </p:grpSp>
    </p:spTree>
    <p:extLst>
      <p:ext uri="{BB962C8B-B14F-4D97-AF65-F5344CB8AC3E}">
        <p14:creationId xmlns:p14="http://schemas.microsoft.com/office/powerpoint/2010/main" val="2970437445"/>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72008" y="73069"/>
            <a:ext cx="8964488" cy="6740307"/>
          </a:xfrm>
          <a:prstGeom prst="rect">
            <a:avLst/>
          </a:prstGeom>
        </p:spPr>
        <p:txBody>
          <a:bodyPr wrap="square">
            <a:spAutoFit/>
          </a:bodyPr>
          <a:lstStyle/>
          <a:p>
            <a:pPr algn="ctr"/>
            <a:r>
              <a:rPr lang="ru-RU" sz="4800" dirty="0">
                <a:solidFill>
                  <a:schemeClr val="bg1"/>
                </a:solidFill>
                <a:effectLst>
                  <a:outerShdw blurRad="38100" dist="38100" dir="2700000" algn="tl">
                    <a:srgbClr val="000000">
                      <a:alpha val="43137"/>
                    </a:srgbClr>
                  </a:outerShdw>
                </a:effectLst>
              </a:rPr>
              <a:t>«</a:t>
            </a:r>
            <a:r>
              <a:rPr lang="ru-RU" sz="4800" b="1" i="1" dirty="0">
                <a:solidFill>
                  <a:schemeClr val="bg1"/>
                </a:solidFill>
                <a:effectLst>
                  <a:outerShdw blurRad="38100" dist="38100" dir="2700000" algn="tl">
                    <a:srgbClr val="000000">
                      <a:alpha val="43137"/>
                    </a:srgbClr>
                  </a:outerShdw>
                </a:effectLst>
              </a:rPr>
              <a:t>Омойтесь, очиститесь; удалите злые деяния ваши от очей Моих; перестаньте делать зло; </a:t>
            </a:r>
            <a:r>
              <a:rPr lang="ru-RU" sz="4800" b="1" i="1" u="sng" dirty="0">
                <a:solidFill>
                  <a:schemeClr val="bg1"/>
                </a:solidFill>
                <a:effectLst>
                  <a:outerShdw blurRad="38100" dist="38100" dir="2700000" algn="tl">
                    <a:srgbClr val="000000">
                      <a:alpha val="43137"/>
                    </a:srgbClr>
                  </a:outerShdw>
                </a:effectLst>
              </a:rPr>
              <a:t>научитесь делать добро</a:t>
            </a:r>
            <a:r>
              <a:rPr lang="ru-RU" sz="4800" b="1" i="1" dirty="0">
                <a:solidFill>
                  <a:schemeClr val="bg1"/>
                </a:solidFill>
                <a:effectLst>
                  <a:outerShdw blurRad="38100" dist="38100" dir="2700000" algn="tl">
                    <a:srgbClr val="000000">
                      <a:alpha val="43137"/>
                    </a:srgbClr>
                  </a:outerShdw>
                </a:effectLst>
              </a:rPr>
              <a:t>, ищите правды, спасайте угнетенного, защищайте сироту, вступайтесь за вдову</a:t>
            </a:r>
            <a:r>
              <a:rPr lang="ru-RU" sz="4800" dirty="0">
                <a:solidFill>
                  <a:schemeClr val="bg1"/>
                </a:solidFill>
                <a:effectLst>
                  <a:outerShdw blurRad="38100" dist="38100" dir="2700000" algn="tl">
                    <a:srgbClr val="000000">
                      <a:alpha val="43137"/>
                    </a:srgbClr>
                  </a:outerShdw>
                </a:effectLst>
              </a:rPr>
              <a:t>.» </a:t>
            </a:r>
            <a:endParaRPr lang="en-US" sz="4800" dirty="0" smtClean="0">
              <a:solidFill>
                <a:schemeClr val="bg1"/>
              </a:solidFill>
              <a:effectLst>
                <a:outerShdw blurRad="38100" dist="38100" dir="2700000" algn="tl">
                  <a:srgbClr val="000000">
                    <a:alpha val="43137"/>
                  </a:srgbClr>
                </a:outerShdw>
              </a:effectLst>
            </a:endParaRPr>
          </a:p>
          <a:p>
            <a:pPr algn="ctr"/>
            <a:r>
              <a:rPr lang="ru-RU" sz="4400" dirty="0" smtClean="0">
                <a:solidFill>
                  <a:schemeClr val="bg1"/>
                </a:solidFill>
                <a:effectLst>
                  <a:outerShdw blurRad="38100" dist="38100" dir="2700000" algn="tl">
                    <a:srgbClr val="000000">
                      <a:alpha val="43137"/>
                    </a:srgbClr>
                  </a:outerShdw>
                </a:effectLst>
              </a:rPr>
              <a:t>(</a:t>
            </a:r>
            <a:r>
              <a:rPr lang="ru-RU" sz="4400" dirty="0">
                <a:solidFill>
                  <a:schemeClr val="bg1"/>
                </a:solidFill>
                <a:effectLst>
                  <a:outerShdw blurRad="38100" dist="38100" dir="2700000" algn="tl">
                    <a:srgbClr val="000000">
                      <a:alpha val="43137"/>
                    </a:srgbClr>
                  </a:outerShdw>
                </a:effectLst>
              </a:rPr>
              <a:t>Исаия 1:16,17)</a:t>
            </a:r>
            <a:endParaRPr lang="ru-RU" sz="3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31221312"/>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79512" y="68627"/>
            <a:ext cx="8784976" cy="6463308"/>
          </a:xfrm>
          <a:prstGeom prst="rect">
            <a:avLst/>
          </a:prstGeom>
        </p:spPr>
        <p:txBody>
          <a:bodyPr wrap="square">
            <a:spAutoFit/>
          </a:bodyPr>
          <a:lstStyle/>
          <a:p>
            <a:pPr algn="ctr"/>
            <a:r>
              <a:rPr lang="ru-RU" sz="7200" dirty="0">
                <a:solidFill>
                  <a:schemeClr val="bg1"/>
                </a:solidFill>
                <a:effectLst>
                  <a:outerShdw blurRad="38100" dist="38100" dir="2700000" algn="tl">
                    <a:srgbClr val="000000">
                      <a:alpha val="43137"/>
                    </a:srgbClr>
                  </a:outerShdw>
                </a:effectLst>
              </a:rPr>
              <a:t>«</a:t>
            </a:r>
            <a:r>
              <a:rPr lang="ru-RU" sz="7200" b="1" i="1" dirty="0">
                <a:solidFill>
                  <a:schemeClr val="bg1"/>
                </a:solidFill>
                <a:effectLst>
                  <a:outerShdw blurRad="38100" dist="38100" dir="2700000" algn="tl">
                    <a:srgbClr val="000000">
                      <a:alpha val="43137"/>
                    </a:srgbClr>
                  </a:outerShdw>
                </a:effectLst>
              </a:rPr>
              <a:t>Любовь да будет непритворна; отвращайтесь зла, </a:t>
            </a:r>
            <a:r>
              <a:rPr lang="ru-RU" sz="7200" b="1" i="1" u="sng" dirty="0">
                <a:solidFill>
                  <a:schemeClr val="bg1"/>
                </a:solidFill>
                <a:effectLst>
                  <a:outerShdw blurRad="38100" dist="38100" dir="2700000" algn="tl">
                    <a:srgbClr val="000000">
                      <a:alpha val="43137"/>
                    </a:srgbClr>
                  </a:outerShdw>
                </a:effectLst>
              </a:rPr>
              <a:t>прилепляйтесь к добру</a:t>
            </a:r>
            <a:r>
              <a:rPr lang="ru-RU" sz="7200" dirty="0">
                <a:solidFill>
                  <a:schemeClr val="bg1"/>
                </a:solidFill>
                <a:effectLst>
                  <a:outerShdw blurRad="38100" dist="38100" dir="2700000" algn="tl">
                    <a:srgbClr val="000000">
                      <a:alpha val="43137"/>
                    </a:srgbClr>
                  </a:outerShdw>
                </a:effectLst>
              </a:rPr>
              <a:t>…» </a:t>
            </a:r>
            <a:endParaRPr lang="en-US" sz="7200" dirty="0" smtClean="0">
              <a:solidFill>
                <a:schemeClr val="bg1"/>
              </a:solidFill>
              <a:effectLst>
                <a:outerShdw blurRad="38100" dist="38100" dir="2700000" algn="tl">
                  <a:srgbClr val="000000">
                    <a:alpha val="43137"/>
                  </a:srgbClr>
                </a:outerShdw>
              </a:effectLst>
            </a:endParaRPr>
          </a:p>
          <a:p>
            <a:pPr algn="ctr"/>
            <a:r>
              <a:rPr lang="ru-RU" sz="5400" dirty="0" smtClean="0">
                <a:solidFill>
                  <a:schemeClr val="bg1"/>
                </a:solidFill>
                <a:effectLst>
                  <a:outerShdw blurRad="38100" dist="38100" dir="2700000" algn="tl">
                    <a:srgbClr val="000000">
                      <a:alpha val="43137"/>
                    </a:srgbClr>
                  </a:outerShdw>
                </a:effectLst>
              </a:rPr>
              <a:t>(</a:t>
            </a:r>
            <a:r>
              <a:rPr lang="ru-RU" sz="5400" dirty="0">
                <a:solidFill>
                  <a:schemeClr val="bg1"/>
                </a:solidFill>
                <a:effectLst>
                  <a:outerShdw blurRad="38100" dist="38100" dir="2700000" algn="tl">
                    <a:srgbClr val="000000">
                      <a:alpha val="43137"/>
                    </a:srgbClr>
                  </a:outerShdw>
                </a:effectLst>
              </a:rPr>
              <a:t>Римлянам 12:9</a:t>
            </a:r>
            <a:r>
              <a:rPr lang="ru-RU" sz="5400" dirty="0" smtClean="0">
                <a:solidFill>
                  <a:schemeClr val="bg1"/>
                </a:solidFill>
                <a:effectLst>
                  <a:outerShdw blurRad="38100" dist="38100" dir="2700000" algn="tl">
                    <a:srgbClr val="000000">
                      <a:alpha val="43137"/>
                    </a:srgbClr>
                  </a:outerShdw>
                </a:effectLst>
              </a:rPr>
              <a:t>)</a:t>
            </a:r>
            <a:endParaRPr lang="ru-RU" sz="5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82238815"/>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79512" y="68627"/>
            <a:ext cx="8784976" cy="6463308"/>
          </a:xfrm>
          <a:prstGeom prst="rect">
            <a:avLst/>
          </a:prstGeom>
        </p:spPr>
        <p:txBody>
          <a:bodyPr wrap="square">
            <a:spAutoFit/>
          </a:bodyPr>
          <a:lstStyle/>
          <a:p>
            <a:pPr algn="ctr"/>
            <a:r>
              <a:rPr lang="ru-RU" sz="7200" dirty="0" smtClean="0">
                <a:solidFill>
                  <a:schemeClr val="bg1"/>
                </a:solidFill>
                <a:effectLst>
                  <a:outerShdw blurRad="38100" dist="38100" dir="2700000" algn="tl">
                    <a:srgbClr val="000000">
                      <a:alpha val="43137"/>
                    </a:srgbClr>
                  </a:outerShdw>
                </a:effectLst>
              </a:rPr>
              <a:t>«</a:t>
            </a:r>
            <a:r>
              <a:rPr lang="ru-RU" sz="7200" b="1" i="1" dirty="0">
                <a:solidFill>
                  <a:schemeClr val="bg1"/>
                </a:solidFill>
                <a:effectLst>
                  <a:outerShdw blurRad="38100" dist="38100" dir="2700000" algn="tl">
                    <a:srgbClr val="000000">
                      <a:alpha val="43137"/>
                    </a:srgbClr>
                  </a:outerShdw>
                </a:effectLst>
              </a:rPr>
              <a:t>Никому не воздавайте злом за зло, но </a:t>
            </a:r>
            <a:r>
              <a:rPr lang="ru-RU" sz="7200" b="1" i="1" u="sng" dirty="0">
                <a:solidFill>
                  <a:schemeClr val="bg1"/>
                </a:solidFill>
                <a:effectLst>
                  <a:outerShdw blurRad="38100" dist="38100" dir="2700000" algn="tl">
                    <a:srgbClr val="000000">
                      <a:alpha val="43137"/>
                    </a:srgbClr>
                  </a:outerShdw>
                </a:effectLst>
              </a:rPr>
              <a:t>пекитесь о добром</a:t>
            </a:r>
            <a:r>
              <a:rPr lang="ru-RU" sz="7200" b="1" i="1" dirty="0">
                <a:solidFill>
                  <a:srgbClr val="FFFF00"/>
                </a:solidFill>
                <a:effectLst>
                  <a:outerShdw blurRad="38100" dist="38100" dir="2700000" algn="tl">
                    <a:srgbClr val="000000">
                      <a:alpha val="43137"/>
                    </a:srgbClr>
                  </a:outerShdw>
                </a:effectLst>
              </a:rPr>
              <a:t> </a:t>
            </a:r>
            <a:r>
              <a:rPr lang="ru-RU" sz="7200" b="1" i="1" dirty="0">
                <a:solidFill>
                  <a:schemeClr val="bg1"/>
                </a:solidFill>
                <a:effectLst>
                  <a:outerShdw blurRad="38100" dist="38100" dir="2700000" algn="tl">
                    <a:srgbClr val="000000">
                      <a:alpha val="43137"/>
                    </a:srgbClr>
                  </a:outerShdw>
                </a:effectLst>
              </a:rPr>
              <a:t>перед всеми человеками</a:t>
            </a:r>
            <a:r>
              <a:rPr lang="ru-RU" sz="7200" dirty="0">
                <a:solidFill>
                  <a:schemeClr val="bg1"/>
                </a:solidFill>
                <a:effectLst>
                  <a:outerShdw blurRad="38100" dist="38100" dir="2700000" algn="tl">
                    <a:srgbClr val="000000">
                      <a:alpha val="43137"/>
                    </a:srgbClr>
                  </a:outerShdw>
                </a:effectLst>
              </a:rPr>
              <a:t>.» </a:t>
            </a:r>
            <a:endParaRPr lang="en-US" sz="7200" dirty="0" smtClean="0">
              <a:solidFill>
                <a:schemeClr val="bg1"/>
              </a:solidFill>
              <a:effectLst>
                <a:outerShdw blurRad="38100" dist="38100" dir="2700000" algn="tl">
                  <a:srgbClr val="000000">
                    <a:alpha val="43137"/>
                  </a:srgbClr>
                </a:outerShdw>
              </a:effectLst>
            </a:endParaRPr>
          </a:p>
          <a:p>
            <a:pPr algn="ctr"/>
            <a:r>
              <a:rPr lang="ru-RU" sz="5400" dirty="0" smtClean="0">
                <a:solidFill>
                  <a:schemeClr val="bg1"/>
                </a:solidFill>
                <a:effectLst>
                  <a:outerShdw blurRad="38100" dist="38100" dir="2700000" algn="tl">
                    <a:srgbClr val="000000">
                      <a:alpha val="43137"/>
                    </a:srgbClr>
                  </a:outerShdw>
                </a:effectLst>
              </a:rPr>
              <a:t>(</a:t>
            </a:r>
            <a:r>
              <a:rPr lang="ru-RU" sz="5400" dirty="0">
                <a:solidFill>
                  <a:schemeClr val="bg1"/>
                </a:solidFill>
                <a:effectLst>
                  <a:outerShdw blurRad="38100" dist="38100" dir="2700000" algn="tl">
                    <a:srgbClr val="000000">
                      <a:alpha val="43137"/>
                    </a:srgbClr>
                  </a:outerShdw>
                </a:effectLst>
              </a:rPr>
              <a:t>Римлянам 12:17</a:t>
            </a:r>
            <a:r>
              <a:rPr lang="ru-RU" sz="5400" dirty="0" smtClean="0">
                <a:solidFill>
                  <a:schemeClr val="bg1"/>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398915504"/>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79512" y="68627"/>
            <a:ext cx="8784976" cy="6340197"/>
          </a:xfrm>
          <a:prstGeom prst="rect">
            <a:avLst/>
          </a:prstGeom>
        </p:spPr>
        <p:txBody>
          <a:bodyPr wrap="square">
            <a:spAutoFit/>
          </a:bodyPr>
          <a:lstStyle/>
          <a:p>
            <a:pPr algn="ctr"/>
            <a:r>
              <a:rPr lang="ru-RU" sz="8800" dirty="0" smtClean="0">
                <a:solidFill>
                  <a:schemeClr val="bg1"/>
                </a:solidFill>
                <a:effectLst>
                  <a:outerShdw blurRad="38100" dist="38100" dir="2700000" algn="tl">
                    <a:srgbClr val="000000">
                      <a:alpha val="43137"/>
                    </a:srgbClr>
                  </a:outerShdw>
                </a:effectLst>
              </a:rPr>
              <a:t>«</a:t>
            </a:r>
            <a:r>
              <a:rPr lang="ru-RU" sz="8800" b="1" i="1" dirty="0">
                <a:solidFill>
                  <a:schemeClr val="bg1"/>
                </a:solidFill>
                <a:effectLst>
                  <a:outerShdw blurRad="38100" dist="38100" dir="2700000" algn="tl">
                    <a:srgbClr val="000000">
                      <a:alpha val="43137"/>
                    </a:srgbClr>
                  </a:outerShdw>
                </a:effectLst>
              </a:rPr>
              <a:t>Не будь побежден злом, но </a:t>
            </a:r>
            <a:r>
              <a:rPr lang="ru-RU" sz="8800" b="1" i="1" u="sng" dirty="0">
                <a:solidFill>
                  <a:schemeClr val="bg1"/>
                </a:solidFill>
                <a:effectLst>
                  <a:outerShdw blurRad="38100" dist="38100" dir="2700000" algn="tl">
                    <a:srgbClr val="000000">
                      <a:alpha val="43137"/>
                    </a:srgbClr>
                  </a:outerShdw>
                </a:effectLst>
              </a:rPr>
              <a:t>побеждай зло добром</a:t>
            </a:r>
            <a:r>
              <a:rPr lang="ru-RU" sz="8800" dirty="0">
                <a:solidFill>
                  <a:schemeClr val="bg1"/>
                </a:solidFill>
                <a:effectLst>
                  <a:outerShdw blurRad="38100" dist="38100" dir="2700000" algn="tl">
                    <a:srgbClr val="000000">
                      <a:alpha val="43137"/>
                    </a:srgbClr>
                  </a:outerShdw>
                </a:effectLst>
              </a:rPr>
              <a:t>.» </a:t>
            </a:r>
            <a:endParaRPr lang="en-US" sz="8800" dirty="0" smtClean="0">
              <a:solidFill>
                <a:schemeClr val="bg1"/>
              </a:solidFill>
              <a:effectLst>
                <a:outerShdw blurRad="38100" dist="38100" dir="2700000" algn="tl">
                  <a:srgbClr val="000000">
                    <a:alpha val="43137"/>
                  </a:srgbClr>
                </a:outerShdw>
              </a:effectLst>
            </a:endParaRPr>
          </a:p>
          <a:p>
            <a:pPr algn="ctr"/>
            <a:r>
              <a:rPr lang="ru-RU" sz="5400" dirty="0" smtClean="0">
                <a:solidFill>
                  <a:schemeClr val="bg1"/>
                </a:solidFill>
                <a:effectLst>
                  <a:outerShdw blurRad="38100" dist="38100" dir="2700000" algn="tl">
                    <a:srgbClr val="000000">
                      <a:alpha val="43137"/>
                    </a:srgbClr>
                  </a:outerShdw>
                </a:effectLst>
              </a:rPr>
              <a:t>(</a:t>
            </a:r>
            <a:r>
              <a:rPr lang="ru-RU" sz="5400" dirty="0">
                <a:solidFill>
                  <a:schemeClr val="bg1"/>
                </a:solidFill>
                <a:effectLst>
                  <a:outerShdw blurRad="38100" dist="38100" dir="2700000" algn="tl">
                    <a:srgbClr val="000000">
                      <a:alpha val="43137"/>
                    </a:srgbClr>
                  </a:outerShdw>
                </a:effectLst>
              </a:rPr>
              <a:t>Римлянам 12:21)</a:t>
            </a:r>
          </a:p>
        </p:txBody>
      </p:sp>
    </p:spTree>
    <p:extLst>
      <p:ext uri="{BB962C8B-B14F-4D97-AF65-F5344CB8AC3E}">
        <p14:creationId xmlns:p14="http://schemas.microsoft.com/office/powerpoint/2010/main" val="2768131008"/>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79512" y="260648"/>
            <a:ext cx="8784976" cy="6247864"/>
          </a:xfrm>
          <a:prstGeom prst="rect">
            <a:avLst/>
          </a:prstGeom>
        </p:spPr>
        <p:txBody>
          <a:bodyPr wrap="square">
            <a:spAutoFit/>
          </a:bodyPr>
          <a:lstStyle/>
          <a:p>
            <a:pPr algn="ctr"/>
            <a:r>
              <a:rPr lang="ru-RU" sz="4000" dirty="0">
                <a:solidFill>
                  <a:schemeClr val="bg1"/>
                </a:solidFill>
                <a:effectLst>
                  <a:outerShdw blurRad="38100" dist="38100" dir="2700000" algn="tl">
                    <a:srgbClr val="000000">
                      <a:alpha val="43137"/>
                    </a:srgbClr>
                  </a:outerShdw>
                </a:effectLst>
              </a:rPr>
              <a:t>«</a:t>
            </a:r>
            <a:r>
              <a:rPr lang="ru-RU" sz="4000" b="1" i="1" dirty="0">
                <a:solidFill>
                  <a:schemeClr val="bg1"/>
                </a:solidFill>
                <a:effectLst>
                  <a:outerShdw blurRad="38100" dist="38100" dir="2700000" algn="tl">
                    <a:srgbClr val="000000">
                      <a:alpha val="43137"/>
                    </a:srgbClr>
                  </a:outerShdw>
                </a:effectLst>
              </a:rPr>
              <a:t>Так </a:t>
            </a:r>
            <a:r>
              <a:rPr lang="ru-RU" sz="4000" b="1" i="1" u="sng" dirty="0">
                <a:solidFill>
                  <a:schemeClr val="bg1"/>
                </a:solidFill>
                <a:effectLst>
                  <a:outerShdw blurRad="38100" dist="38100" dir="2700000" algn="tl">
                    <a:srgbClr val="000000">
                      <a:alpha val="43137"/>
                    </a:srgbClr>
                  </a:outerShdw>
                </a:effectLst>
              </a:rPr>
              <a:t>всякое дерево доброе приносит и плоды добрые</a:t>
            </a:r>
            <a:r>
              <a:rPr lang="ru-RU" sz="4000" b="1" i="1" dirty="0">
                <a:solidFill>
                  <a:schemeClr val="bg1"/>
                </a:solidFill>
                <a:effectLst>
                  <a:outerShdw blurRad="38100" dist="38100" dir="2700000" algn="tl">
                    <a:srgbClr val="000000">
                      <a:alpha val="43137"/>
                    </a:srgbClr>
                  </a:outerShdw>
                </a:effectLst>
              </a:rPr>
              <a:t>, а худое дерево приносит и плоды худые. Не может дерево доброе приносить плоды худые, ни дерево худое приносить плоды добрые. Всякое дерево, не приносящее плода доброго, срубают и бросают в огонь. Итак, </a:t>
            </a:r>
            <a:r>
              <a:rPr lang="ru-RU" sz="4000" b="1" i="1" u="sng" dirty="0">
                <a:solidFill>
                  <a:schemeClr val="bg1"/>
                </a:solidFill>
                <a:effectLst>
                  <a:outerShdw blurRad="38100" dist="38100" dir="2700000" algn="tl">
                    <a:srgbClr val="000000">
                      <a:alpha val="43137"/>
                    </a:srgbClr>
                  </a:outerShdw>
                </a:effectLst>
              </a:rPr>
              <a:t>по плодам их </a:t>
            </a:r>
            <a:r>
              <a:rPr lang="ru-RU" sz="4000" b="1" i="1" u="sng" dirty="0" err="1">
                <a:solidFill>
                  <a:schemeClr val="bg1"/>
                </a:solidFill>
                <a:effectLst>
                  <a:outerShdw blurRad="38100" dist="38100" dir="2700000" algn="tl">
                    <a:srgbClr val="000000">
                      <a:alpha val="43137"/>
                    </a:srgbClr>
                  </a:outerShdw>
                </a:effectLst>
              </a:rPr>
              <a:t>узна́ете</a:t>
            </a:r>
            <a:r>
              <a:rPr lang="ru-RU" sz="4000" b="1" i="1" u="sng" dirty="0">
                <a:solidFill>
                  <a:schemeClr val="bg1"/>
                </a:solidFill>
                <a:effectLst>
                  <a:outerShdw blurRad="38100" dist="38100" dir="2700000" algn="tl">
                    <a:srgbClr val="000000">
                      <a:alpha val="43137"/>
                    </a:srgbClr>
                  </a:outerShdw>
                </a:effectLst>
              </a:rPr>
              <a:t> их</a:t>
            </a:r>
            <a:r>
              <a:rPr lang="ru-RU" sz="4000" dirty="0">
                <a:solidFill>
                  <a:schemeClr val="bg1"/>
                </a:solidFill>
                <a:effectLst>
                  <a:outerShdw blurRad="38100" dist="38100" dir="2700000" algn="tl">
                    <a:srgbClr val="000000">
                      <a:alpha val="43137"/>
                    </a:srgbClr>
                  </a:outerShdw>
                </a:effectLst>
              </a:rPr>
              <a:t>.» </a:t>
            </a:r>
            <a:endParaRPr lang="en-US" sz="4000" dirty="0" smtClean="0">
              <a:solidFill>
                <a:schemeClr val="bg1"/>
              </a:solidFill>
              <a:effectLst>
                <a:outerShdw blurRad="38100" dist="38100" dir="2700000" algn="tl">
                  <a:srgbClr val="000000">
                    <a:alpha val="43137"/>
                  </a:srgbClr>
                </a:outerShdw>
              </a:effectLst>
            </a:endParaRPr>
          </a:p>
          <a:p>
            <a:pPr algn="ctr"/>
            <a:r>
              <a:rPr lang="ru-RU" sz="4000" dirty="0" smtClean="0">
                <a:solidFill>
                  <a:schemeClr val="bg1"/>
                </a:solidFill>
                <a:effectLst>
                  <a:outerShdw blurRad="38100" dist="38100" dir="2700000" algn="tl">
                    <a:srgbClr val="000000">
                      <a:alpha val="43137"/>
                    </a:srgbClr>
                  </a:outerShdw>
                </a:effectLst>
              </a:rPr>
              <a:t>(</a:t>
            </a:r>
            <a:r>
              <a:rPr lang="ru-RU" sz="4000" dirty="0">
                <a:solidFill>
                  <a:schemeClr val="bg1"/>
                </a:solidFill>
                <a:effectLst>
                  <a:outerShdw blurRad="38100" dist="38100" dir="2700000" algn="tl">
                    <a:srgbClr val="000000">
                      <a:alpha val="43137"/>
                    </a:srgbClr>
                  </a:outerShdw>
                </a:effectLst>
              </a:rPr>
              <a:t>Матфея 7:17-20)</a:t>
            </a:r>
            <a:endParaRPr lang="ru-RU" sz="2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54167710"/>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79512" y="44624"/>
            <a:ext cx="8784976" cy="6801862"/>
          </a:xfrm>
          <a:prstGeom prst="rect">
            <a:avLst/>
          </a:prstGeom>
        </p:spPr>
        <p:txBody>
          <a:bodyPr wrap="square">
            <a:spAutoFit/>
          </a:bodyPr>
          <a:lstStyle/>
          <a:p>
            <a:pPr algn="ctr"/>
            <a:r>
              <a:rPr lang="ru-RU" sz="4400" dirty="0">
                <a:solidFill>
                  <a:schemeClr val="bg1"/>
                </a:solidFill>
                <a:effectLst>
                  <a:outerShdw blurRad="38100" dist="38100" dir="2700000" algn="tl">
                    <a:srgbClr val="000000">
                      <a:alpha val="43137"/>
                    </a:srgbClr>
                  </a:outerShdw>
                </a:effectLst>
              </a:rPr>
              <a:t>«… </a:t>
            </a:r>
            <a:r>
              <a:rPr lang="ru-RU" sz="4400" b="1" i="1" dirty="0">
                <a:solidFill>
                  <a:schemeClr val="bg1"/>
                </a:solidFill>
                <a:effectLst>
                  <a:outerShdw blurRad="38100" dist="38100" dir="2700000" algn="tl">
                    <a:srgbClr val="000000">
                      <a:alpha val="43137"/>
                    </a:srgbClr>
                  </a:outerShdw>
                </a:effectLst>
              </a:rPr>
              <a:t>каждый получит от Господа </a:t>
            </a:r>
            <a:r>
              <a:rPr lang="ru-RU" sz="4400" b="1" i="1" u="sng" dirty="0">
                <a:solidFill>
                  <a:schemeClr val="bg1"/>
                </a:solidFill>
                <a:effectLst>
                  <a:outerShdw blurRad="38100" dist="38100" dir="2700000" algn="tl">
                    <a:srgbClr val="000000">
                      <a:alpha val="43137"/>
                    </a:srgbClr>
                  </a:outerShdw>
                </a:effectLst>
              </a:rPr>
              <a:t>по мере добра</a:t>
            </a:r>
            <a:r>
              <a:rPr lang="ru-RU" sz="4400" b="1" i="1" dirty="0">
                <a:solidFill>
                  <a:schemeClr val="bg1"/>
                </a:solidFill>
                <a:effectLst>
                  <a:outerShdw blurRad="38100" dist="38100" dir="2700000" algn="tl">
                    <a:srgbClr val="000000">
                      <a:alpha val="43137"/>
                    </a:srgbClr>
                  </a:outerShdw>
                </a:effectLst>
              </a:rPr>
              <a:t>, которое он сделал, раб ли, или свободный</a:t>
            </a:r>
            <a:r>
              <a:rPr lang="ru-RU" sz="4400" dirty="0">
                <a:solidFill>
                  <a:schemeClr val="bg1"/>
                </a:solidFill>
                <a:effectLst>
                  <a:outerShdw blurRad="38100" dist="38100" dir="2700000" algn="tl">
                    <a:srgbClr val="000000">
                      <a:alpha val="43137"/>
                    </a:srgbClr>
                  </a:outerShdw>
                </a:effectLst>
              </a:rPr>
              <a:t>.» (</a:t>
            </a:r>
            <a:r>
              <a:rPr lang="ru-RU" sz="4400" dirty="0" err="1">
                <a:solidFill>
                  <a:schemeClr val="bg1"/>
                </a:solidFill>
                <a:effectLst>
                  <a:outerShdw blurRad="38100" dist="38100" dir="2700000" algn="tl">
                    <a:srgbClr val="000000">
                      <a:alpha val="43137"/>
                    </a:srgbClr>
                  </a:outerShdw>
                </a:effectLst>
              </a:rPr>
              <a:t>Ефесянам</a:t>
            </a:r>
            <a:r>
              <a:rPr lang="ru-RU" sz="4400" dirty="0">
                <a:solidFill>
                  <a:schemeClr val="bg1"/>
                </a:solidFill>
                <a:effectLst>
                  <a:outerShdw blurRad="38100" dist="38100" dir="2700000" algn="tl">
                    <a:srgbClr val="000000">
                      <a:alpha val="43137"/>
                    </a:srgbClr>
                  </a:outerShdw>
                </a:effectLst>
              </a:rPr>
              <a:t> 6:8). </a:t>
            </a:r>
            <a:endParaRPr lang="ru-RU" sz="4400" dirty="0" smtClean="0">
              <a:solidFill>
                <a:schemeClr val="bg1"/>
              </a:solidFill>
              <a:effectLst>
                <a:outerShdw blurRad="38100" dist="38100" dir="2700000" algn="tl">
                  <a:srgbClr val="000000">
                    <a:alpha val="43137"/>
                  </a:srgbClr>
                </a:outerShdw>
              </a:effectLst>
            </a:endParaRPr>
          </a:p>
          <a:p>
            <a:pPr algn="ctr"/>
            <a:endParaRPr lang="ru-RU" sz="4400" dirty="0">
              <a:solidFill>
                <a:schemeClr val="bg1"/>
              </a:solidFill>
              <a:effectLst>
                <a:outerShdw blurRad="38100" dist="38100" dir="2700000" algn="tl">
                  <a:srgbClr val="000000">
                    <a:alpha val="43137"/>
                  </a:srgbClr>
                </a:outerShdw>
              </a:effectLst>
            </a:endParaRPr>
          </a:p>
          <a:p>
            <a:pPr algn="ctr"/>
            <a:r>
              <a:rPr lang="ru-RU" sz="4400" dirty="0" smtClean="0">
                <a:solidFill>
                  <a:schemeClr val="bg1"/>
                </a:solidFill>
                <a:effectLst>
                  <a:outerShdw blurRad="38100" dist="38100" dir="2700000" algn="tl">
                    <a:srgbClr val="000000">
                      <a:alpha val="43137"/>
                    </a:srgbClr>
                  </a:outerShdw>
                </a:effectLst>
              </a:rPr>
              <a:t>«</a:t>
            </a:r>
            <a:r>
              <a:rPr lang="ru-RU" sz="4400" b="1" i="1" dirty="0">
                <a:solidFill>
                  <a:schemeClr val="bg1"/>
                </a:solidFill>
                <a:effectLst>
                  <a:outerShdw blurRad="38100" dist="38100" dir="2700000" algn="tl">
                    <a:srgbClr val="000000">
                      <a:alpha val="43137"/>
                    </a:srgbClr>
                  </a:outerShdw>
                </a:effectLst>
              </a:rPr>
              <a:t>Знайте, что Господь вознаградит </a:t>
            </a:r>
            <a:r>
              <a:rPr lang="ru-RU" sz="4400" b="1" i="1" u="sng" dirty="0">
                <a:solidFill>
                  <a:schemeClr val="bg1"/>
                </a:solidFill>
                <a:effectLst>
                  <a:outerShdw blurRad="38100" dist="38100" dir="2700000" algn="tl">
                    <a:srgbClr val="000000">
                      <a:alpha val="43137"/>
                    </a:srgbClr>
                  </a:outerShdw>
                </a:effectLst>
              </a:rPr>
              <a:t>каждое доброе дело</a:t>
            </a:r>
            <a:r>
              <a:rPr lang="ru-RU" sz="4400" b="1" i="1" dirty="0">
                <a:solidFill>
                  <a:schemeClr val="bg1"/>
                </a:solidFill>
                <a:effectLst>
                  <a:outerShdw blurRad="38100" dist="38100" dir="2700000" algn="tl">
                    <a:srgbClr val="000000">
                      <a:alpha val="43137"/>
                    </a:srgbClr>
                  </a:outerShdw>
                </a:effectLst>
              </a:rPr>
              <a:t>, кто бы его ни сделал, раб или свободный</a:t>
            </a:r>
            <a:r>
              <a:rPr lang="ru-RU" sz="4400" dirty="0">
                <a:solidFill>
                  <a:schemeClr val="bg1"/>
                </a:solidFill>
                <a:effectLst>
                  <a:outerShdw blurRad="38100" dist="38100" dir="2700000" algn="tl">
                    <a:srgbClr val="000000">
                      <a:alpha val="43137"/>
                    </a:srgbClr>
                  </a:outerShdw>
                </a:effectLst>
              </a:rPr>
              <a:t>.» </a:t>
            </a:r>
            <a:endParaRPr lang="ru-RU" sz="4400" dirty="0" smtClean="0">
              <a:solidFill>
                <a:schemeClr val="bg1"/>
              </a:solidFill>
              <a:effectLst>
                <a:outerShdw blurRad="38100" dist="38100" dir="2700000" algn="tl">
                  <a:srgbClr val="000000">
                    <a:alpha val="43137"/>
                  </a:srgbClr>
                </a:outerShdw>
              </a:effectLst>
            </a:endParaRPr>
          </a:p>
          <a:p>
            <a:pPr algn="ctr"/>
            <a:r>
              <a:rPr lang="ru-RU" sz="4000" dirty="0" smtClean="0">
                <a:solidFill>
                  <a:schemeClr val="bg1"/>
                </a:solidFill>
                <a:effectLst>
                  <a:outerShdw blurRad="38100" dist="38100" dir="2700000" algn="tl">
                    <a:srgbClr val="000000">
                      <a:alpha val="43137"/>
                    </a:srgbClr>
                  </a:outerShdw>
                </a:effectLst>
              </a:rPr>
              <a:t>(</a:t>
            </a:r>
            <a:r>
              <a:rPr lang="ru-RU" sz="4000" dirty="0" err="1">
                <a:solidFill>
                  <a:schemeClr val="bg1"/>
                </a:solidFill>
                <a:effectLst>
                  <a:outerShdw blurRad="38100" dist="38100" dir="2700000" algn="tl">
                    <a:srgbClr val="000000">
                      <a:alpha val="43137"/>
                    </a:srgbClr>
                  </a:outerShdw>
                </a:effectLst>
              </a:rPr>
              <a:t>Ефесянам</a:t>
            </a:r>
            <a:r>
              <a:rPr lang="ru-RU" sz="4000" dirty="0">
                <a:solidFill>
                  <a:schemeClr val="bg1"/>
                </a:solidFill>
                <a:effectLst>
                  <a:outerShdw blurRad="38100" dist="38100" dir="2700000" algn="tl">
                    <a:srgbClr val="000000">
                      <a:alpha val="43137"/>
                    </a:srgbClr>
                  </a:outerShdw>
                </a:effectLst>
              </a:rPr>
              <a:t> 6:8 </a:t>
            </a:r>
            <a:r>
              <a:rPr lang="ru-RU" sz="4000" dirty="0" smtClean="0">
                <a:solidFill>
                  <a:schemeClr val="bg1"/>
                </a:solidFill>
                <a:effectLst>
                  <a:outerShdw blurRad="38100" dist="38100" dir="2700000" algn="tl">
                    <a:srgbClr val="000000">
                      <a:alpha val="43137"/>
                    </a:srgbClr>
                  </a:outerShdw>
                </a:effectLst>
              </a:rPr>
              <a:t>современный перевод)</a:t>
            </a:r>
            <a:endParaRPr lang="ru-RU" sz="2800" dirty="0">
              <a:solidFill>
                <a:schemeClr val="bg1"/>
              </a:solidFill>
              <a:effectLst>
                <a:outerShdw blurRad="38100" dist="38100" dir="2700000" algn="tl">
                  <a:srgbClr val="000000">
                    <a:alpha val="43137"/>
                  </a:srgbClr>
                </a:outerShdw>
              </a:effectLst>
            </a:endParaRPr>
          </a:p>
        </p:txBody>
      </p:sp>
      <p:pic>
        <p:nvPicPr>
          <p:cNvPr id="3" name="Picture 3" descr="C:\divider-line-p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7" y="3068960"/>
            <a:ext cx="5570339" cy="336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193006"/>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461266" y="452669"/>
            <a:ext cx="8215190" cy="2154436"/>
          </a:xfrm>
          <a:prstGeom prst="rect">
            <a:avLst/>
          </a:prstGeom>
        </p:spPr>
        <p:txBody>
          <a:bodyPr wrap="square">
            <a:spAutoFit/>
          </a:bodyPr>
          <a:lstStyle/>
          <a:p>
            <a:r>
              <a:rPr lang="ru-RU" sz="5400" b="1" dirty="0" smtClean="0">
                <a:solidFill>
                  <a:schemeClr val="bg1"/>
                </a:solidFill>
                <a:effectLst>
                  <a:outerShdw blurRad="38100" dist="38100" dir="2700000" algn="tl">
                    <a:srgbClr val="000000">
                      <a:alpha val="43137"/>
                    </a:srgbClr>
                  </a:outerShdw>
                </a:effectLst>
                <a:latin typeface="Century Gothic" panose="020B0502020202020204" pitchFamily="34" charset="0"/>
              </a:rPr>
              <a:t>ВЕРА БЕЗ </a:t>
            </a:r>
          </a:p>
          <a:p>
            <a:r>
              <a:rPr lang="ru-RU" sz="8000" b="1" dirty="0" smtClean="0">
                <a:solidFill>
                  <a:schemeClr val="bg1"/>
                </a:solidFill>
                <a:effectLst>
                  <a:outerShdw blurRad="38100" dist="38100" dir="2700000" algn="tl">
                    <a:srgbClr val="000000">
                      <a:alpha val="43137"/>
                    </a:srgbClr>
                  </a:outerShdw>
                </a:effectLst>
                <a:latin typeface="Century Gothic" panose="020B0502020202020204" pitchFamily="34" charset="0"/>
              </a:rPr>
              <a:t>НЕВЕРИЯ</a:t>
            </a:r>
            <a:endParaRPr lang="ru-RU" sz="8000"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grpSp>
        <p:nvGrpSpPr>
          <p:cNvPr id="3" name="Группа 2"/>
          <p:cNvGrpSpPr/>
          <p:nvPr/>
        </p:nvGrpSpPr>
        <p:grpSpPr>
          <a:xfrm>
            <a:off x="-768" y="2852936"/>
            <a:ext cx="6228952" cy="240027"/>
            <a:chOff x="-768" y="3212976"/>
            <a:chExt cx="6228952" cy="240027"/>
          </a:xfrm>
        </p:grpSpPr>
        <p:cxnSp>
          <p:nvCxnSpPr>
            <p:cNvPr id="8" name="Прямая соединительная линия 7"/>
            <p:cNvCxnSpPr>
              <a:stCxn id="9" idx="1"/>
            </p:cNvCxnSpPr>
            <p:nvPr/>
          </p:nvCxnSpPr>
          <p:spPr>
            <a:xfrm flipV="1">
              <a:off x="-768" y="3332989"/>
              <a:ext cx="6228952" cy="1"/>
            </a:xfrm>
            <a:prstGeom prst="line">
              <a:avLst/>
            </a:prstGeom>
            <a:ln>
              <a:solidFill>
                <a:schemeClr val="bg1"/>
              </a:solidFill>
            </a:ln>
          </p:spPr>
          <p:style>
            <a:lnRef idx="1">
              <a:schemeClr val="accent5"/>
            </a:lnRef>
            <a:fillRef idx="0">
              <a:schemeClr val="accent5"/>
            </a:fillRef>
            <a:effectRef idx="0">
              <a:schemeClr val="accent5"/>
            </a:effectRef>
            <a:fontRef idx="minor">
              <a:schemeClr val="tx1"/>
            </a:fontRef>
          </p:style>
        </p:cxnSp>
        <p:sp>
          <p:nvSpPr>
            <p:cNvPr id="9" name="Прямоугольник 8"/>
            <p:cNvSpPr/>
            <p:nvPr/>
          </p:nvSpPr>
          <p:spPr>
            <a:xfrm>
              <a:off x="-768" y="3212976"/>
              <a:ext cx="252287" cy="240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solidFill>
              </a:endParaRPr>
            </a:p>
          </p:txBody>
        </p:sp>
      </p:grpSp>
      <p:sp>
        <p:nvSpPr>
          <p:cNvPr id="10" name="Прямоугольник 9"/>
          <p:cNvSpPr/>
          <p:nvPr/>
        </p:nvSpPr>
        <p:spPr>
          <a:xfrm>
            <a:off x="121275" y="3284984"/>
            <a:ext cx="8784976" cy="3323987"/>
          </a:xfrm>
          <a:prstGeom prst="rect">
            <a:avLst/>
          </a:prstGeom>
        </p:spPr>
        <p:txBody>
          <a:bodyPr wrap="square">
            <a:spAutoFit/>
          </a:bodyPr>
          <a:lstStyle/>
          <a:p>
            <a:pPr algn="ctr"/>
            <a:r>
              <a:rPr lang="ru-RU" sz="5400" dirty="0">
                <a:solidFill>
                  <a:schemeClr val="bg1"/>
                </a:solidFill>
                <a:effectLst>
                  <a:outerShdw blurRad="38100" dist="38100" dir="2700000" algn="tl">
                    <a:srgbClr val="000000">
                      <a:alpha val="43137"/>
                    </a:srgbClr>
                  </a:outerShdw>
                </a:effectLst>
              </a:rPr>
              <a:t>«</a:t>
            </a:r>
            <a:r>
              <a:rPr lang="ru-RU" sz="5400" b="1" i="1" dirty="0">
                <a:solidFill>
                  <a:schemeClr val="bg1"/>
                </a:solidFill>
                <a:effectLst>
                  <a:outerShdw blurRad="38100" dist="38100" dir="2700000" algn="tl">
                    <a:srgbClr val="000000">
                      <a:alpha val="43137"/>
                    </a:srgbClr>
                  </a:outerShdw>
                </a:effectLst>
              </a:rPr>
              <a:t>Испытывайте самих себя, </a:t>
            </a:r>
            <a:endParaRPr lang="ru-RU" sz="5400" b="1" i="1" dirty="0" smtClean="0">
              <a:solidFill>
                <a:schemeClr val="bg1"/>
              </a:solidFill>
              <a:effectLst>
                <a:outerShdw blurRad="38100" dist="38100" dir="2700000" algn="tl">
                  <a:srgbClr val="000000">
                    <a:alpha val="43137"/>
                  </a:srgbClr>
                </a:outerShdw>
              </a:effectLst>
            </a:endParaRPr>
          </a:p>
          <a:p>
            <a:pPr algn="r"/>
            <a:r>
              <a:rPr lang="ru-RU" sz="5400" b="1" i="1" dirty="0" smtClean="0">
                <a:solidFill>
                  <a:schemeClr val="bg1"/>
                </a:solidFill>
                <a:effectLst>
                  <a:outerShdw blurRad="38100" dist="38100" dir="2700000" algn="tl">
                    <a:srgbClr val="000000">
                      <a:alpha val="43137"/>
                    </a:srgbClr>
                  </a:outerShdw>
                </a:effectLst>
              </a:rPr>
              <a:t>в вере ли </a:t>
            </a:r>
            <a:r>
              <a:rPr lang="ru-RU" sz="5400" b="1" i="1" dirty="0">
                <a:solidFill>
                  <a:schemeClr val="bg1"/>
                </a:solidFill>
                <a:effectLst>
                  <a:outerShdw blurRad="38100" dist="38100" dir="2700000" algn="tl">
                    <a:srgbClr val="000000">
                      <a:alpha val="43137"/>
                    </a:srgbClr>
                  </a:outerShdw>
                </a:effectLst>
              </a:rPr>
              <a:t>вы; самих </a:t>
            </a:r>
            <a:r>
              <a:rPr lang="ru-RU" sz="5400" b="1" i="1" dirty="0" smtClean="0">
                <a:solidFill>
                  <a:schemeClr val="bg1"/>
                </a:solidFill>
                <a:effectLst>
                  <a:outerShdw blurRad="38100" dist="38100" dir="2700000" algn="tl">
                    <a:srgbClr val="000000">
                      <a:alpha val="43137"/>
                    </a:srgbClr>
                  </a:outerShdw>
                </a:effectLst>
              </a:rPr>
              <a:t>себя исследуйте</a:t>
            </a:r>
            <a:r>
              <a:rPr lang="ru-RU" sz="5400" dirty="0" smtClean="0">
                <a:solidFill>
                  <a:schemeClr val="bg1"/>
                </a:solidFill>
                <a:effectLst>
                  <a:outerShdw blurRad="38100" dist="38100" dir="2700000" algn="tl">
                    <a:srgbClr val="000000">
                      <a:alpha val="43137"/>
                    </a:srgbClr>
                  </a:outerShdw>
                </a:effectLst>
              </a:rPr>
              <a:t> </a:t>
            </a:r>
            <a:r>
              <a:rPr lang="ru-RU" sz="5400" dirty="0">
                <a:solidFill>
                  <a:schemeClr val="bg1"/>
                </a:solidFill>
                <a:effectLst>
                  <a:outerShdw blurRad="38100" dist="38100" dir="2700000" algn="tl">
                    <a:srgbClr val="000000">
                      <a:alpha val="43137"/>
                    </a:srgbClr>
                  </a:outerShdw>
                </a:effectLst>
              </a:rPr>
              <a:t>…» </a:t>
            </a:r>
            <a:endParaRPr lang="ru-RU" sz="5400" dirty="0" smtClean="0">
              <a:solidFill>
                <a:schemeClr val="bg1"/>
              </a:solidFill>
              <a:effectLst>
                <a:outerShdw blurRad="38100" dist="38100" dir="2700000" algn="tl">
                  <a:srgbClr val="000000">
                    <a:alpha val="43137"/>
                  </a:srgbClr>
                </a:outerShdw>
              </a:effectLst>
            </a:endParaRPr>
          </a:p>
          <a:p>
            <a:pPr algn="r"/>
            <a:r>
              <a:rPr lang="ru-RU" sz="4800" dirty="0" smtClean="0">
                <a:solidFill>
                  <a:schemeClr val="bg1"/>
                </a:solidFill>
                <a:effectLst>
                  <a:outerShdw blurRad="38100" dist="38100" dir="2700000" algn="tl">
                    <a:srgbClr val="000000">
                      <a:alpha val="43137"/>
                    </a:srgbClr>
                  </a:outerShdw>
                </a:effectLst>
              </a:rPr>
              <a:t>(</a:t>
            </a:r>
            <a:r>
              <a:rPr lang="ru-RU" sz="4800" dirty="0">
                <a:solidFill>
                  <a:schemeClr val="bg1"/>
                </a:solidFill>
                <a:effectLst>
                  <a:outerShdw blurRad="38100" dist="38100" dir="2700000" algn="tl">
                    <a:srgbClr val="000000">
                      <a:alpha val="43137"/>
                    </a:srgbClr>
                  </a:outerShdw>
                </a:effectLst>
              </a:rPr>
              <a:t>2 Коринфянам 13:5)</a:t>
            </a:r>
            <a:endParaRPr lang="ru-RU"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86317169"/>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phonoteka.org/uploads/posts/2021-05/1620779242_22-phonoteka_org-p-vinogradnaya-loza-fon-25.jpg"/>
          <p:cNvPicPr>
            <a:picLocks noChangeAspect="1" noChangeArrowheads="1"/>
          </p:cNvPicPr>
          <p:nvPr/>
        </p:nvPicPr>
        <p:blipFill rotWithShape="1">
          <a:blip r:embed="rId2">
            <a:extLst>
              <a:ext uri="{28A0092B-C50C-407E-A947-70E740481C1C}">
                <a14:useLocalDpi xmlns:a14="http://schemas.microsoft.com/office/drawing/2010/main" val="0"/>
              </a:ext>
            </a:extLst>
          </a:blip>
          <a:srcRect l="31044" r="13490"/>
          <a:stretch/>
        </p:blipFill>
        <p:spPr bwMode="auto">
          <a:xfrm>
            <a:off x="1" y="4875"/>
            <a:ext cx="9129116"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79512" y="260648"/>
            <a:ext cx="5904656" cy="6186309"/>
          </a:xfrm>
          <a:prstGeom prst="rect">
            <a:avLst/>
          </a:prstGeom>
        </p:spPr>
        <p:txBody>
          <a:bodyPr wrap="square">
            <a:spAutoFit/>
          </a:bodyPr>
          <a:lstStyle/>
          <a:p>
            <a:r>
              <a:rPr lang="ru-RU" sz="3200" b="1" dirty="0">
                <a:latin typeface="Century Gothic" panose="020B0502020202020204" pitchFamily="34" charset="0"/>
              </a:rPr>
              <a:t>«</a:t>
            </a:r>
            <a:r>
              <a:rPr lang="ru-RU" sz="4800" b="1" dirty="0">
                <a:latin typeface="Century Gothic" panose="020B0502020202020204" pitchFamily="34" charset="0"/>
              </a:rPr>
              <a:t>Тем прославится Отец Мой, если вы принесете много плода и будете </a:t>
            </a:r>
            <a:r>
              <a:rPr lang="ru-RU" sz="4800" b="1" dirty="0" smtClean="0">
                <a:latin typeface="Century Gothic" panose="020B0502020202020204" pitchFamily="34" charset="0"/>
              </a:rPr>
              <a:t>Моими </a:t>
            </a:r>
            <a:r>
              <a:rPr lang="ru-RU" sz="4800" b="1" dirty="0">
                <a:latin typeface="Century Gothic" panose="020B0502020202020204" pitchFamily="34" charset="0"/>
              </a:rPr>
              <a:t>учениками.</a:t>
            </a:r>
            <a:r>
              <a:rPr lang="ru-RU" sz="3200" b="1" dirty="0">
                <a:latin typeface="Century Gothic" panose="020B0502020202020204" pitchFamily="34" charset="0"/>
              </a:rPr>
              <a:t>»</a:t>
            </a:r>
            <a:r>
              <a:rPr lang="ru-RU" sz="4800" b="1" dirty="0">
                <a:latin typeface="Century Gothic" panose="020B0502020202020204" pitchFamily="34" charset="0"/>
              </a:rPr>
              <a:t> </a:t>
            </a:r>
            <a:endParaRPr lang="ru-RU" sz="4800" b="1" dirty="0" smtClean="0">
              <a:latin typeface="Century Gothic" panose="020B0502020202020204" pitchFamily="34" charset="0"/>
            </a:endParaRPr>
          </a:p>
          <a:p>
            <a:endParaRPr lang="ru-RU" sz="3600" b="1" dirty="0" smtClean="0">
              <a:latin typeface="Century Gothic" panose="020B0502020202020204" pitchFamily="34" charset="0"/>
            </a:endParaRPr>
          </a:p>
          <a:p>
            <a:endParaRPr lang="ru-RU" sz="3600" b="1" dirty="0">
              <a:latin typeface="Century Gothic" panose="020B0502020202020204" pitchFamily="34" charset="0"/>
            </a:endParaRPr>
          </a:p>
          <a:p>
            <a:r>
              <a:rPr lang="ru-RU" sz="3600" b="1" dirty="0" smtClean="0">
                <a:latin typeface="Century Gothic" panose="020B0502020202020204" pitchFamily="34" charset="0"/>
              </a:rPr>
              <a:t>(</a:t>
            </a:r>
            <a:r>
              <a:rPr lang="ru-RU" sz="3600" b="1" dirty="0">
                <a:latin typeface="Century Gothic" panose="020B0502020202020204" pitchFamily="34" charset="0"/>
              </a:rPr>
              <a:t>Иоанна 15:8)</a:t>
            </a:r>
            <a:endParaRPr lang="ru-RU" sz="2400" b="1" dirty="0">
              <a:latin typeface="Century Gothic" panose="020B0502020202020204" pitchFamily="34" charset="0"/>
            </a:endParaRPr>
          </a:p>
        </p:txBody>
      </p:sp>
    </p:spTree>
    <p:extLst>
      <p:ext uri="{BB962C8B-B14F-4D97-AF65-F5344CB8AC3E}">
        <p14:creationId xmlns:p14="http://schemas.microsoft.com/office/powerpoint/2010/main" val="1033947610"/>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79512" y="184566"/>
            <a:ext cx="8784976" cy="6124754"/>
          </a:xfrm>
          <a:prstGeom prst="rect">
            <a:avLst/>
          </a:prstGeom>
        </p:spPr>
        <p:txBody>
          <a:bodyPr wrap="square">
            <a:spAutoFit/>
          </a:bodyPr>
          <a:lstStyle/>
          <a:p>
            <a:pPr algn="ctr"/>
            <a:r>
              <a:rPr lang="ru-RU" sz="4400" dirty="0">
                <a:solidFill>
                  <a:schemeClr val="bg1"/>
                </a:solidFill>
                <a:effectLst>
                  <a:outerShdw blurRad="38100" dist="38100" dir="2700000" algn="tl">
                    <a:srgbClr val="000000">
                      <a:alpha val="43137"/>
                    </a:srgbClr>
                  </a:outerShdw>
                </a:effectLst>
              </a:rPr>
              <a:t>«</a:t>
            </a:r>
            <a:r>
              <a:rPr lang="ru-RU" sz="4400" b="1" i="1" dirty="0">
                <a:solidFill>
                  <a:schemeClr val="bg1"/>
                </a:solidFill>
                <a:effectLst>
                  <a:outerShdw blurRad="38100" dist="38100" dir="2700000" algn="tl">
                    <a:srgbClr val="000000">
                      <a:alpha val="43137"/>
                    </a:srgbClr>
                  </a:outerShdw>
                </a:effectLst>
              </a:rPr>
              <a:t>От дней же Иоанна Крестителя доныне Царство Небесное силою берется, и употребляющие усилие восхищают его…</a:t>
            </a:r>
            <a:r>
              <a:rPr lang="ru-RU" sz="4400" dirty="0">
                <a:solidFill>
                  <a:schemeClr val="bg1"/>
                </a:solidFill>
                <a:effectLst>
                  <a:outerShdw blurRad="38100" dist="38100" dir="2700000" algn="tl">
                    <a:srgbClr val="000000">
                      <a:alpha val="43137"/>
                    </a:srgbClr>
                  </a:outerShdw>
                </a:effectLst>
              </a:rPr>
              <a:t>» </a:t>
            </a:r>
            <a:endParaRPr lang="ru-RU" sz="4400" dirty="0" smtClean="0">
              <a:solidFill>
                <a:schemeClr val="bg1"/>
              </a:solidFill>
              <a:effectLst>
                <a:outerShdw blurRad="38100" dist="38100" dir="2700000" algn="tl">
                  <a:srgbClr val="000000">
                    <a:alpha val="43137"/>
                  </a:srgbClr>
                </a:outerShdw>
              </a:effectLst>
            </a:endParaRPr>
          </a:p>
          <a:p>
            <a:pPr algn="ctr"/>
            <a:r>
              <a:rPr lang="ru-RU" sz="4400" dirty="0" smtClean="0">
                <a:solidFill>
                  <a:schemeClr val="bg1"/>
                </a:solidFill>
                <a:effectLst>
                  <a:outerShdw blurRad="38100" dist="38100" dir="2700000" algn="tl">
                    <a:srgbClr val="000000">
                      <a:alpha val="43137"/>
                    </a:srgbClr>
                  </a:outerShdw>
                </a:effectLst>
              </a:rPr>
              <a:t>(</a:t>
            </a:r>
            <a:r>
              <a:rPr lang="ru-RU" sz="4400" dirty="0">
                <a:solidFill>
                  <a:schemeClr val="bg1"/>
                </a:solidFill>
                <a:effectLst>
                  <a:outerShdw blurRad="38100" dist="38100" dir="2700000" algn="tl">
                    <a:srgbClr val="000000">
                      <a:alpha val="43137"/>
                    </a:srgbClr>
                  </a:outerShdw>
                </a:effectLst>
              </a:rPr>
              <a:t>Матфея 11:12</a:t>
            </a:r>
            <a:r>
              <a:rPr lang="ru-RU" sz="4400" dirty="0" smtClean="0">
                <a:solidFill>
                  <a:schemeClr val="bg1"/>
                </a:solidFill>
                <a:effectLst>
                  <a:outerShdw blurRad="38100" dist="38100" dir="2700000" algn="tl">
                    <a:srgbClr val="000000">
                      <a:alpha val="43137"/>
                    </a:srgbClr>
                  </a:outerShdw>
                </a:effectLst>
              </a:rPr>
              <a:t>)</a:t>
            </a:r>
          </a:p>
          <a:p>
            <a:pPr algn="ctr"/>
            <a:r>
              <a:rPr lang="ru-RU" sz="4400" dirty="0" smtClean="0">
                <a:solidFill>
                  <a:schemeClr val="bg1"/>
                </a:solidFill>
                <a:effectLst>
                  <a:outerShdw blurRad="38100" dist="38100" dir="2700000" algn="tl">
                    <a:srgbClr val="000000">
                      <a:alpha val="43137"/>
                    </a:srgbClr>
                  </a:outerShdw>
                </a:effectLst>
              </a:rPr>
              <a:t> </a:t>
            </a:r>
          </a:p>
          <a:p>
            <a:pPr algn="ctr"/>
            <a:r>
              <a:rPr lang="ru-RU" sz="4400" dirty="0" smtClean="0">
                <a:solidFill>
                  <a:schemeClr val="bg1"/>
                </a:solidFill>
                <a:effectLst>
                  <a:outerShdw blurRad="38100" dist="38100" dir="2700000" algn="tl">
                    <a:srgbClr val="000000">
                      <a:alpha val="43137"/>
                    </a:srgbClr>
                  </a:outerShdw>
                </a:effectLst>
              </a:rPr>
              <a:t>«…</a:t>
            </a:r>
            <a:r>
              <a:rPr lang="ru-RU" sz="4400" b="1" i="1" dirty="0">
                <a:solidFill>
                  <a:schemeClr val="bg1"/>
                </a:solidFill>
                <a:effectLst>
                  <a:outerShdw blurRad="38100" dist="38100" dir="2700000" algn="tl">
                    <a:srgbClr val="000000">
                      <a:alpha val="43137"/>
                    </a:srgbClr>
                  </a:outerShdw>
                </a:effectLst>
              </a:rPr>
              <a:t>и прилагающие усилие имеют доступ в него </a:t>
            </a:r>
            <a:r>
              <a:rPr lang="ru-RU" sz="3600" i="1" dirty="0" smtClean="0">
                <a:solidFill>
                  <a:schemeClr val="bg1"/>
                </a:solidFill>
                <a:effectLst>
                  <a:outerShdw blurRad="38100" dist="38100" dir="2700000" algn="tl">
                    <a:srgbClr val="000000">
                      <a:alpha val="43137"/>
                    </a:srgbClr>
                  </a:outerShdw>
                </a:effectLst>
              </a:rPr>
              <a:t>(в </a:t>
            </a:r>
            <a:r>
              <a:rPr lang="ru-RU" sz="3600" i="1" dirty="0">
                <a:solidFill>
                  <a:schemeClr val="bg1"/>
                </a:solidFill>
                <a:effectLst>
                  <a:outerShdw blurRad="38100" dist="38100" dir="2700000" algn="tl">
                    <a:srgbClr val="000000">
                      <a:alpha val="43137"/>
                    </a:srgbClr>
                  </a:outerShdw>
                </a:effectLst>
              </a:rPr>
              <a:t>Небесное Царство)</a:t>
            </a:r>
            <a:r>
              <a:rPr lang="ru-RU" sz="4400" dirty="0">
                <a:solidFill>
                  <a:schemeClr val="bg1"/>
                </a:solidFill>
                <a:effectLst>
                  <a:outerShdw blurRad="38100" dist="38100" dir="2700000" algn="tl">
                    <a:srgbClr val="000000">
                      <a:alpha val="43137"/>
                    </a:srgbClr>
                  </a:outerShdw>
                </a:effectLst>
              </a:rPr>
              <a:t>.» </a:t>
            </a:r>
            <a:endParaRPr lang="ru-RU" sz="4400" dirty="0" smtClean="0">
              <a:solidFill>
                <a:schemeClr val="bg1"/>
              </a:solidFill>
              <a:effectLst>
                <a:outerShdw blurRad="38100" dist="38100" dir="2700000" algn="tl">
                  <a:srgbClr val="000000">
                    <a:alpha val="43137"/>
                  </a:srgbClr>
                </a:outerShdw>
              </a:effectLst>
            </a:endParaRPr>
          </a:p>
          <a:p>
            <a:pPr algn="ctr"/>
            <a:r>
              <a:rPr lang="ru-RU" sz="4000" dirty="0" smtClean="0">
                <a:solidFill>
                  <a:schemeClr val="bg1"/>
                </a:solidFill>
                <a:effectLst>
                  <a:outerShdw blurRad="38100" dist="38100" dir="2700000" algn="tl">
                    <a:srgbClr val="000000">
                      <a:alpha val="43137"/>
                    </a:srgbClr>
                  </a:outerShdw>
                </a:effectLst>
              </a:rPr>
              <a:t>(</a:t>
            </a:r>
            <a:r>
              <a:rPr lang="ru-RU" sz="4000" dirty="0">
                <a:solidFill>
                  <a:schemeClr val="bg1"/>
                </a:solidFill>
                <a:effectLst>
                  <a:outerShdw blurRad="38100" dist="38100" dir="2700000" algn="tl">
                    <a:srgbClr val="000000">
                      <a:alpha val="43137"/>
                    </a:srgbClr>
                  </a:outerShdw>
                </a:effectLst>
              </a:rPr>
              <a:t>Матфея </a:t>
            </a:r>
            <a:r>
              <a:rPr lang="ru-RU" sz="4000" dirty="0" smtClean="0">
                <a:solidFill>
                  <a:schemeClr val="bg1"/>
                </a:solidFill>
                <a:effectLst>
                  <a:outerShdw blurRad="38100" dist="38100" dir="2700000" algn="tl">
                    <a:srgbClr val="000000">
                      <a:alpha val="43137"/>
                    </a:srgbClr>
                  </a:outerShdw>
                </a:effectLst>
              </a:rPr>
              <a:t>11:12 современный перевод)</a:t>
            </a:r>
            <a:endParaRPr lang="ru-RU" sz="2400" dirty="0">
              <a:solidFill>
                <a:schemeClr val="bg1"/>
              </a:solidFill>
              <a:effectLst>
                <a:outerShdw blurRad="38100" dist="38100" dir="2700000" algn="tl">
                  <a:srgbClr val="000000">
                    <a:alpha val="43137"/>
                  </a:srgbClr>
                </a:outerShdw>
              </a:effectLst>
            </a:endParaRPr>
          </a:p>
        </p:txBody>
      </p:sp>
      <p:pic>
        <p:nvPicPr>
          <p:cNvPr id="3" name="Picture 3" descr="C:\divider-line-p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7" y="3885051"/>
            <a:ext cx="5570339" cy="336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713762"/>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3484696" y="908720"/>
            <a:ext cx="5479792" cy="5539978"/>
          </a:xfrm>
          <a:prstGeom prst="rect">
            <a:avLst/>
          </a:prstGeom>
        </p:spPr>
        <p:txBody>
          <a:bodyPr wrap="square">
            <a:spAutoFit/>
          </a:bodyPr>
          <a:lstStyle/>
          <a:p>
            <a:pPr algn="r"/>
            <a:r>
              <a:rPr lang="ru-RU" sz="6600" b="1" dirty="0" smtClean="0">
                <a:solidFill>
                  <a:schemeClr val="bg1"/>
                </a:solidFill>
                <a:effectLst>
                  <a:outerShdw blurRad="38100" dist="38100" dir="2700000" algn="tl">
                    <a:srgbClr val="000000">
                      <a:alpha val="43137"/>
                    </a:srgbClr>
                  </a:outerShdw>
                </a:effectLst>
                <a:latin typeface="Century Gothic" panose="020B0502020202020204" pitchFamily="34" charset="0"/>
              </a:rPr>
              <a:t>ИЗМЕНЯЙСЯ,</a:t>
            </a:r>
            <a:r>
              <a:rPr lang="ru-RU" sz="3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 </a:t>
            </a:r>
            <a:r>
              <a:rPr lang="ru-RU" sz="4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чтобы открыть </a:t>
            </a:r>
            <a:endParaRPr lang="ru-RU" sz="3200" b="1" dirty="0" smtClean="0">
              <a:solidFill>
                <a:schemeClr val="bg1"/>
              </a:solidFill>
              <a:effectLst>
                <a:outerShdw blurRad="38100" dist="38100" dir="2700000" algn="tl">
                  <a:srgbClr val="000000">
                    <a:alpha val="43137"/>
                  </a:srgbClr>
                </a:outerShdw>
              </a:effectLst>
              <a:latin typeface="Century Gothic" panose="020B0502020202020204" pitchFamily="34" charset="0"/>
            </a:endParaRPr>
          </a:p>
          <a:p>
            <a:pPr algn="r"/>
            <a:r>
              <a:rPr lang="ru-RU" sz="8000" b="1" dirty="0" smtClean="0">
                <a:solidFill>
                  <a:schemeClr val="bg1"/>
                </a:solidFill>
                <a:effectLst>
                  <a:outerShdw blurRad="38100" dist="38100" dir="2700000" algn="tl">
                    <a:srgbClr val="000000">
                      <a:alpha val="43137"/>
                    </a:srgbClr>
                  </a:outerShdw>
                </a:effectLst>
                <a:latin typeface="Century Gothic" panose="020B0502020202020204" pitchFamily="34" charset="0"/>
              </a:rPr>
              <a:t>ДВЕРЬ </a:t>
            </a:r>
          </a:p>
          <a:p>
            <a:pPr algn="r"/>
            <a:r>
              <a:rPr lang="ru-RU" sz="8000" b="1" dirty="0" smtClean="0">
                <a:solidFill>
                  <a:schemeClr val="bg1"/>
                </a:solidFill>
                <a:effectLst>
                  <a:outerShdw blurRad="38100" dist="38100" dir="2700000" algn="tl">
                    <a:srgbClr val="000000">
                      <a:alpha val="43137"/>
                    </a:srgbClr>
                  </a:outerShdw>
                </a:effectLst>
                <a:latin typeface="Century Gothic" panose="020B0502020202020204" pitchFamily="34" charset="0"/>
              </a:rPr>
              <a:t>В БОЖЬЕ ЦАРСТВО!</a:t>
            </a:r>
            <a:endParaRPr lang="ru-RU" sz="72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pic>
        <p:nvPicPr>
          <p:cNvPr id="3074" name="Picture 2" descr="D:\ПРОПОВЕДИ\Как открыть дверь в Божье Царство\Безимени-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04664"/>
            <a:ext cx="2945780" cy="6106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648458"/>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79512" y="828576"/>
            <a:ext cx="8784976" cy="4616648"/>
          </a:xfrm>
          <a:prstGeom prst="rect">
            <a:avLst/>
          </a:prstGeom>
        </p:spPr>
        <p:txBody>
          <a:bodyPr wrap="square">
            <a:spAutoFit/>
          </a:bodyPr>
          <a:lstStyle/>
          <a:p>
            <a:pPr algn="ctr"/>
            <a:r>
              <a:rPr lang="ru-RU" sz="8000" dirty="0">
                <a:solidFill>
                  <a:schemeClr val="bg1"/>
                </a:solidFill>
                <a:effectLst>
                  <a:outerShdw blurRad="38100" dist="38100" dir="2700000" algn="tl">
                    <a:srgbClr val="000000">
                      <a:alpha val="43137"/>
                    </a:srgbClr>
                  </a:outerShdw>
                </a:effectLst>
              </a:rPr>
              <a:t>«</a:t>
            </a:r>
            <a:r>
              <a:rPr lang="ru-RU" sz="8000" b="1" i="1" dirty="0">
                <a:solidFill>
                  <a:schemeClr val="bg1"/>
                </a:solidFill>
                <a:effectLst>
                  <a:outerShdw blurRad="38100" dist="38100" dir="2700000" algn="tl">
                    <a:srgbClr val="000000">
                      <a:alpha val="43137"/>
                    </a:srgbClr>
                  </a:outerShdw>
                </a:effectLst>
              </a:rPr>
              <a:t>И не совершил там многих чудес </a:t>
            </a:r>
            <a:endParaRPr lang="ru-RU" sz="8000" b="1" i="1" dirty="0" smtClean="0">
              <a:solidFill>
                <a:schemeClr val="bg1"/>
              </a:solidFill>
              <a:effectLst>
                <a:outerShdw blurRad="38100" dist="38100" dir="2700000" algn="tl">
                  <a:srgbClr val="000000">
                    <a:alpha val="43137"/>
                  </a:srgbClr>
                </a:outerShdw>
              </a:effectLst>
            </a:endParaRPr>
          </a:p>
          <a:p>
            <a:pPr algn="ctr"/>
            <a:r>
              <a:rPr lang="ru-RU" sz="8000" b="1" i="1" u="sng" dirty="0" smtClean="0">
                <a:solidFill>
                  <a:schemeClr val="bg1"/>
                </a:solidFill>
                <a:effectLst>
                  <a:outerShdw blurRad="38100" dist="38100" dir="2700000" algn="tl">
                    <a:srgbClr val="000000">
                      <a:alpha val="43137"/>
                    </a:srgbClr>
                  </a:outerShdw>
                </a:effectLst>
              </a:rPr>
              <a:t>по </a:t>
            </a:r>
            <a:r>
              <a:rPr lang="ru-RU" sz="8000" b="1" i="1" u="sng" dirty="0">
                <a:solidFill>
                  <a:schemeClr val="bg1"/>
                </a:solidFill>
                <a:effectLst>
                  <a:outerShdw blurRad="38100" dist="38100" dir="2700000" algn="tl">
                    <a:srgbClr val="000000">
                      <a:alpha val="43137"/>
                    </a:srgbClr>
                  </a:outerShdw>
                </a:effectLst>
              </a:rPr>
              <a:t>неверию </a:t>
            </a:r>
            <a:r>
              <a:rPr lang="ru-RU" sz="8000" b="1" i="1" u="sng" dirty="0" smtClean="0">
                <a:solidFill>
                  <a:schemeClr val="bg1"/>
                </a:solidFill>
                <a:effectLst>
                  <a:outerShdw blurRad="38100" dist="38100" dir="2700000" algn="tl">
                    <a:srgbClr val="000000">
                      <a:alpha val="43137"/>
                    </a:srgbClr>
                  </a:outerShdw>
                </a:effectLst>
              </a:rPr>
              <a:t>их</a:t>
            </a:r>
            <a:r>
              <a:rPr lang="ru-RU" sz="8000" dirty="0" smtClean="0">
                <a:solidFill>
                  <a:schemeClr val="bg1"/>
                </a:solidFill>
                <a:effectLst>
                  <a:outerShdw blurRad="38100" dist="38100" dir="2700000" algn="tl">
                    <a:srgbClr val="000000">
                      <a:alpha val="43137"/>
                    </a:srgbClr>
                  </a:outerShdw>
                </a:effectLst>
              </a:rPr>
              <a:t>.» </a:t>
            </a:r>
          </a:p>
          <a:p>
            <a:pPr algn="ctr"/>
            <a:r>
              <a:rPr lang="ru-RU" sz="5400" dirty="0" smtClean="0">
                <a:solidFill>
                  <a:schemeClr val="bg1"/>
                </a:solidFill>
                <a:effectLst>
                  <a:outerShdw blurRad="38100" dist="38100" dir="2700000" algn="tl">
                    <a:srgbClr val="000000">
                      <a:alpha val="43137"/>
                    </a:srgbClr>
                  </a:outerShdw>
                </a:effectLst>
              </a:rPr>
              <a:t>(</a:t>
            </a:r>
            <a:r>
              <a:rPr lang="ru-RU" sz="5400" dirty="0">
                <a:solidFill>
                  <a:schemeClr val="bg1"/>
                </a:solidFill>
                <a:effectLst>
                  <a:outerShdw blurRad="38100" dist="38100" dir="2700000" algn="tl">
                    <a:srgbClr val="000000">
                      <a:alpha val="43137"/>
                    </a:srgbClr>
                  </a:outerShdw>
                </a:effectLst>
              </a:rPr>
              <a:t>Матфея 13:58)</a:t>
            </a:r>
          </a:p>
        </p:txBody>
      </p:sp>
    </p:spTree>
    <p:extLst>
      <p:ext uri="{BB962C8B-B14F-4D97-AF65-F5344CB8AC3E}">
        <p14:creationId xmlns:p14="http://schemas.microsoft.com/office/powerpoint/2010/main" val="1190193908"/>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79512" y="188640"/>
            <a:ext cx="8784976" cy="6555641"/>
          </a:xfrm>
          <a:prstGeom prst="rect">
            <a:avLst/>
          </a:prstGeom>
        </p:spPr>
        <p:txBody>
          <a:bodyPr wrap="square">
            <a:spAutoFit/>
          </a:bodyPr>
          <a:lstStyle/>
          <a:p>
            <a:pPr algn="ctr"/>
            <a:r>
              <a:rPr lang="ru-RU" sz="3000" dirty="0">
                <a:solidFill>
                  <a:schemeClr val="bg1"/>
                </a:solidFill>
                <a:effectLst>
                  <a:outerShdw blurRad="38100" dist="38100" dir="2700000" algn="tl">
                    <a:srgbClr val="000000">
                      <a:alpha val="43137"/>
                    </a:srgbClr>
                  </a:outerShdw>
                </a:effectLst>
              </a:rPr>
              <a:t>«</a:t>
            </a:r>
            <a:r>
              <a:rPr lang="ru-RU" sz="3000" b="1" i="1" dirty="0">
                <a:solidFill>
                  <a:schemeClr val="bg1"/>
                </a:solidFill>
                <a:effectLst>
                  <a:outerShdw blurRad="38100" dist="38100" dir="2700000" algn="tl">
                    <a:srgbClr val="000000">
                      <a:alpha val="43137"/>
                    </a:srgbClr>
                  </a:outerShdw>
                </a:effectLst>
              </a:rPr>
              <a:t>Вечером того дня сказал им: переправимся на ту сторону. И они, отпустив народ, взяли Его с собою, как Он был в лодке; с Ним были и другие лодки. И поднялась великая буря; волны били в лодку, так что она уже наполнялась водою. А Он спал на корме на возглавии. Его будят и говорят Ему: Учитель! неужели Тебе нужды нет, что мы погибаем? И, встав, Он запретил ветру и сказал морю: умолкни, перестань. И ветер утих, и сделалась великая тишина. И сказал им: что вы так боязливы? </a:t>
            </a:r>
            <a:r>
              <a:rPr lang="ru-RU" sz="3000" b="1" i="1" u="sng" dirty="0">
                <a:solidFill>
                  <a:schemeClr val="bg1"/>
                </a:solidFill>
                <a:effectLst>
                  <a:outerShdw blurRad="38100" dist="38100" dir="2700000" algn="tl">
                    <a:srgbClr val="000000">
                      <a:alpha val="43137"/>
                    </a:srgbClr>
                  </a:outerShdw>
                </a:effectLst>
              </a:rPr>
              <a:t>как у вас нет веры</a:t>
            </a:r>
            <a:r>
              <a:rPr lang="ru-RU" sz="3000" b="1" i="1" dirty="0">
                <a:solidFill>
                  <a:schemeClr val="bg1"/>
                </a:solidFill>
                <a:effectLst>
                  <a:outerShdw blurRad="38100" dist="38100" dir="2700000" algn="tl">
                    <a:srgbClr val="000000">
                      <a:alpha val="43137"/>
                    </a:srgbClr>
                  </a:outerShdw>
                </a:effectLst>
              </a:rPr>
              <a:t>? И убоялись страхом великим и говорили между собою: кто же Сей, что и ветер и море повинуются Ему?</a:t>
            </a:r>
            <a:r>
              <a:rPr lang="ru-RU" sz="3000" dirty="0">
                <a:solidFill>
                  <a:schemeClr val="bg1"/>
                </a:solidFill>
                <a:effectLst>
                  <a:outerShdw blurRad="38100" dist="38100" dir="2700000" algn="tl">
                    <a:srgbClr val="000000">
                      <a:alpha val="43137"/>
                    </a:srgbClr>
                  </a:outerShdw>
                </a:effectLst>
              </a:rPr>
              <a:t>» </a:t>
            </a:r>
            <a:endParaRPr lang="ru-RU" sz="3000" dirty="0" smtClean="0">
              <a:solidFill>
                <a:schemeClr val="bg1"/>
              </a:solidFill>
              <a:effectLst>
                <a:outerShdw blurRad="38100" dist="38100" dir="2700000" algn="tl">
                  <a:srgbClr val="000000">
                    <a:alpha val="43137"/>
                  </a:srgbClr>
                </a:outerShdw>
              </a:effectLst>
            </a:endParaRPr>
          </a:p>
          <a:p>
            <a:pPr algn="ctr"/>
            <a:r>
              <a:rPr lang="ru-RU" sz="3000" dirty="0" smtClean="0">
                <a:solidFill>
                  <a:schemeClr val="bg1"/>
                </a:solidFill>
                <a:effectLst>
                  <a:outerShdw blurRad="38100" dist="38100" dir="2700000" algn="tl">
                    <a:srgbClr val="000000">
                      <a:alpha val="43137"/>
                    </a:srgbClr>
                  </a:outerShdw>
                </a:effectLst>
              </a:rPr>
              <a:t>(</a:t>
            </a:r>
            <a:r>
              <a:rPr lang="ru-RU" sz="3000" dirty="0">
                <a:solidFill>
                  <a:schemeClr val="bg1"/>
                </a:solidFill>
                <a:effectLst>
                  <a:outerShdw blurRad="38100" dist="38100" dir="2700000" algn="tl">
                    <a:srgbClr val="000000">
                      <a:alpha val="43137"/>
                    </a:srgbClr>
                  </a:outerShdw>
                </a:effectLst>
              </a:rPr>
              <a:t>Марка 4:35-41)</a:t>
            </a:r>
          </a:p>
        </p:txBody>
      </p:sp>
    </p:spTree>
    <p:extLst>
      <p:ext uri="{BB962C8B-B14F-4D97-AF65-F5344CB8AC3E}">
        <p14:creationId xmlns:p14="http://schemas.microsoft.com/office/powerpoint/2010/main" val="2179899024"/>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79512" y="339035"/>
            <a:ext cx="8784976" cy="6186309"/>
          </a:xfrm>
          <a:prstGeom prst="rect">
            <a:avLst/>
          </a:prstGeom>
        </p:spPr>
        <p:txBody>
          <a:bodyPr wrap="square">
            <a:spAutoFit/>
          </a:bodyPr>
          <a:lstStyle/>
          <a:p>
            <a:pPr algn="ctr"/>
            <a:r>
              <a:rPr lang="ru-RU" sz="3600" dirty="0">
                <a:solidFill>
                  <a:schemeClr val="bg1"/>
                </a:solidFill>
                <a:effectLst>
                  <a:outerShdw blurRad="38100" dist="38100" dir="2700000" algn="tl">
                    <a:srgbClr val="000000">
                      <a:alpha val="43137"/>
                    </a:srgbClr>
                  </a:outerShdw>
                </a:effectLst>
              </a:rPr>
              <a:t>«</a:t>
            </a:r>
            <a:r>
              <a:rPr lang="ru-RU" sz="3600" b="1" i="1" dirty="0">
                <a:solidFill>
                  <a:schemeClr val="bg1"/>
                </a:solidFill>
                <a:effectLst>
                  <a:outerShdw blurRad="38100" dist="38100" dir="2700000" algn="tl">
                    <a:srgbClr val="000000">
                      <a:alpha val="43137"/>
                    </a:srgbClr>
                  </a:outerShdw>
                </a:effectLst>
              </a:rPr>
              <a:t>И запретил ему Иисус, и бес вышел из него; и отрок исцелился в тот час. Тогда ученики, приступив к Иисусу наедине, сказали: почему мы не могли изгнать его? Иисус же сказал им: </a:t>
            </a:r>
            <a:r>
              <a:rPr lang="ru-RU" sz="3600" b="1" i="1" u="sng" dirty="0">
                <a:solidFill>
                  <a:schemeClr val="bg1"/>
                </a:solidFill>
                <a:effectLst>
                  <a:outerShdw blurRad="38100" dist="38100" dir="2700000" algn="tl">
                    <a:srgbClr val="000000">
                      <a:alpha val="43137"/>
                    </a:srgbClr>
                  </a:outerShdw>
                </a:effectLst>
              </a:rPr>
              <a:t>по неверию вашему</a:t>
            </a:r>
            <a:r>
              <a:rPr lang="ru-RU" sz="3600" b="1" i="1" dirty="0">
                <a:solidFill>
                  <a:schemeClr val="bg1"/>
                </a:solidFill>
                <a:effectLst>
                  <a:outerShdw blurRad="38100" dist="38100" dir="2700000" algn="tl">
                    <a:srgbClr val="000000">
                      <a:alpha val="43137"/>
                    </a:srgbClr>
                  </a:outerShdw>
                </a:effectLst>
              </a:rPr>
              <a:t>; ибо истинно говорю вам: если вы будете иметь веру с горчичное зерно и скажете горе сей: «перейди отсюда туда», и она перейдет; и ничего не будет невозможного для вас…</a:t>
            </a:r>
            <a:r>
              <a:rPr lang="ru-RU" sz="3600" dirty="0">
                <a:solidFill>
                  <a:schemeClr val="bg1"/>
                </a:solidFill>
                <a:effectLst>
                  <a:outerShdw blurRad="38100" dist="38100" dir="2700000" algn="tl">
                    <a:srgbClr val="000000">
                      <a:alpha val="43137"/>
                    </a:srgbClr>
                  </a:outerShdw>
                </a:effectLst>
              </a:rPr>
              <a:t>» </a:t>
            </a:r>
            <a:endParaRPr lang="ru-RU" sz="3600" dirty="0" smtClean="0">
              <a:solidFill>
                <a:schemeClr val="bg1"/>
              </a:solidFill>
              <a:effectLst>
                <a:outerShdw blurRad="38100" dist="38100" dir="2700000" algn="tl">
                  <a:srgbClr val="000000">
                    <a:alpha val="43137"/>
                  </a:srgbClr>
                </a:outerShdw>
              </a:effectLst>
            </a:endParaRPr>
          </a:p>
          <a:p>
            <a:pPr algn="ctr"/>
            <a:r>
              <a:rPr lang="ru-RU" sz="3600" dirty="0" smtClean="0">
                <a:solidFill>
                  <a:schemeClr val="bg1"/>
                </a:solidFill>
                <a:effectLst>
                  <a:outerShdw blurRad="38100" dist="38100" dir="2700000" algn="tl">
                    <a:srgbClr val="000000">
                      <a:alpha val="43137"/>
                    </a:srgbClr>
                  </a:outerShdw>
                </a:effectLst>
              </a:rPr>
              <a:t>(</a:t>
            </a:r>
            <a:r>
              <a:rPr lang="ru-RU" sz="3600" dirty="0">
                <a:solidFill>
                  <a:schemeClr val="bg1"/>
                </a:solidFill>
                <a:effectLst>
                  <a:outerShdw blurRad="38100" dist="38100" dir="2700000" algn="tl">
                    <a:srgbClr val="000000">
                      <a:alpha val="43137"/>
                    </a:srgbClr>
                  </a:outerShdw>
                </a:effectLst>
              </a:rPr>
              <a:t>Матфея 17:18-20)</a:t>
            </a:r>
          </a:p>
        </p:txBody>
      </p:sp>
    </p:spTree>
    <p:extLst>
      <p:ext uri="{BB962C8B-B14F-4D97-AF65-F5344CB8AC3E}">
        <p14:creationId xmlns:p14="http://schemas.microsoft.com/office/powerpoint/2010/main" val="2530114213"/>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79512" y="100363"/>
            <a:ext cx="8784976" cy="6494085"/>
          </a:xfrm>
          <a:prstGeom prst="rect">
            <a:avLst/>
          </a:prstGeom>
        </p:spPr>
        <p:txBody>
          <a:bodyPr wrap="square">
            <a:spAutoFit/>
          </a:bodyPr>
          <a:lstStyle/>
          <a:p>
            <a:pPr algn="ctr"/>
            <a:r>
              <a:rPr lang="ru-RU" sz="3200" dirty="0">
                <a:solidFill>
                  <a:schemeClr val="bg1"/>
                </a:solidFill>
                <a:effectLst>
                  <a:outerShdw blurRad="38100" dist="38100" dir="2700000" algn="tl">
                    <a:srgbClr val="000000">
                      <a:alpha val="43137"/>
                    </a:srgbClr>
                  </a:outerShdw>
                </a:effectLst>
              </a:rPr>
              <a:t>«</a:t>
            </a:r>
            <a:r>
              <a:rPr lang="ru-RU" sz="3200" b="1" i="1" dirty="0">
                <a:solidFill>
                  <a:schemeClr val="bg1"/>
                </a:solidFill>
                <a:effectLst>
                  <a:outerShdw blurRad="38100" dist="38100" dir="2700000" algn="tl">
                    <a:srgbClr val="000000">
                      <a:alpha val="43137"/>
                    </a:srgbClr>
                  </a:outerShdw>
                </a:effectLst>
              </a:rPr>
              <a:t>Воскреснув рано в первый день недели, Иисус явился сперва Марии Магдалине, из которой изгнал семь бесов. Она пошла и возвестила бывшим с Ним, плачущим и рыдающим; но они, услышав, что Он жив и она видела Его, — </a:t>
            </a:r>
            <a:r>
              <a:rPr lang="ru-RU" sz="3200" b="1" i="1" u="sng" dirty="0">
                <a:solidFill>
                  <a:schemeClr val="bg1"/>
                </a:solidFill>
                <a:effectLst>
                  <a:outerShdw blurRad="38100" dist="38100" dir="2700000" algn="tl">
                    <a:srgbClr val="000000">
                      <a:alpha val="43137"/>
                    </a:srgbClr>
                  </a:outerShdw>
                </a:effectLst>
              </a:rPr>
              <a:t>не поверили</a:t>
            </a:r>
            <a:r>
              <a:rPr lang="ru-RU" sz="3200" b="1" i="1" dirty="0">
                <a:solidFill>
                  <a:schemeClr val="bg1"/>
                </a:solidFill>
                <a:effectLst>
                  <a:outerShdw blurRad="38100" dist="38100" dir="2700000" algn="tl">
                    <a:srgbClr val="000000">
                      <a:alpha val="43137"/>
                    </a:srgbClr>
                  </a:outerShdw>
                </a:effectLst>
              </a:rPr>
              <a:t>. После сего явился в ином образе двум из них на дороге, когда они шли в селение. И те, возвратившись, возвестили прочим; но и им </a:t>
            </a:r>
            <a:r>
              <a:rPr lang="ru-RU" sz="3200" b="1" i="1" u="sng" dirty="0">
                <a:solidFill>
                  <a:schemeClr val="bg1"/>
                </a:solidFill>
                <a:effectLst>
                  <a:outerShdw blurRad="38100" dist="38100" dir="2700000" algn="tl">
                    <a:srgbClr val="000000">
                      <a:alpha val="43137"/>
                    </a:srgbClr>
                  </a:outerShdw>
                </a:effectLst>
              </a:rPr>
              <a:t>не поверили</a:t>
            </a:r>
            <a:r>
              <a:rPr lang="ru-RU" sz="3200" b="1" i="1" dirty="0">
                <a:solidFill>
                  <a:schemeClr val="bg1"/>
                </a:solidFill>
                <a:effectLst>
                  <a:outerShdw blurRad="38100" dist="38100" dir="2700000" algn="tl">
                    <a:srgbClr val="000000">
                      <a:alpha val="43137"/>
                    </a:srgbClr>
                  </a:outerShdw>
                </a:effectLst>
              </a:rPr>
              <a:t>. Наконец, явился самим одиннадцати, возлежавшим на вечери, и </a:t>
            </a:r>
            <a:r>
              <a:rPr lang="ru-RU" sz="3200" b="1" i="1" u="sng" dirty="0">
                <a:solidFill>
                  <a:schemeClr val="bg1"/>
                </a:solidFill>
                <a:effectLst>
                  <a:outerShdw blurRad="38100" dist="38100" dir="2700000" algn="tl">
                    <a:srgbClr val="000000">
                      <a:alpha val="43137"/>
                    </a:srgbClr>
                  </a:outerShdw>
                </a:effectLst>
              </a:rPr>
              <a:t>упрекал их за неверие</a:t>
            </a:r>
            <a:r>
              <a:rPr lang="ru-RU" sz="3200" b="1" i="1" dirty="0">
                <a:solidFill>
                  <a:schemeClr val="bg1"/>
                </a:solidFill>
                <a:effectLst>
                  <a:outerShdw blurRad="38100" dist="38100" dir="2700000" algn="tl">
                    <a:srgbClr val="000000">
                      <a:alpha val="43137"/>
                    </a:srgbClr>
                  </a:outerShdw>
                </a:effectLst>
              </a:rPr>
              <a:t> и жестокосердие, что видевшим Его воскресшего</a:t>
            </a:r>
            <a:r>
              <a:rPr lang="ru-RU" sz="3200" b="1" i="1" dirty="0">
                <a:solidFill>
                  <a:srgbClr val="FFFF00"/>
                </a:solidFill>
                <a:effectLst>
                  <a:outerShdw blurRad="38100" dist="38100" dir="2700000" algn="tl">
                    <a:srgbClr val="000000">
                      <a:alpha val="43137"/>
                    </a:srgbClr>
                  </a:outerShdw>
                </a:effectLst>
              </a:rPr>
              <a:t> </a:t>
            </a:r>
            <a:r>
              <a:rPr lang="ru-RU" sz="3200" b="1" i="1" u="sng" dirty="0">
                <a:solidFill>
                  <a:schemeClr val="bg1"/>
                </a:solidFill>
                <a:effectLst>
                  <a:outerShdw blurRad="38100" dist="38100" dir="2700000" algn="tl">
                    <a:srgbClr val="000000">
                      <a:alpha val="43137"/>
                    </a:srgbClr>
                  </a:outerShdw>
                </a:effectLst>
              </a:rPr>
              <a:t>не поверили</a:t>
            </a:r>
            <a:r>
              <a:rPr lang="ru-RU" sz="3200" dirty="0">
                <a:solidFill>
                  <a:schemeClr val="bg1"/>
                </a:solidFill>
                <a:effectLst>
                  <a:outerShdw blurRad="38100" dist="38100" dir="2700000" algn="tl">
                    <a:srgbClr val="000000">
                      <a:alpha val="43137"/>
                    </a:srgbClr>
                  </a:outerShdw>
                </a:effectLst>
              </a:rPr>
              <a:t>.» (Марка 16:9-14)</a:t>
            </a:r>
            <a:endParaRPr lang="ru-RU" sz="2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75428998"/>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79512" y="358973"/>
            <a:ext cx="8784976" cy="5816977"/>
          </a:xfrm>
          <a:prstGeom prst="rect">
            <a:avLst/>
          </a:prstGeom>
        </p:spPr>
        <p:txBody>
          <a:bodyPr wrap="square">
            <a:spAutoFit/>
          </a:bodyPr>
          <a:lstStyle/>
          <a:p>
            <a:pPr algn="ctr"/>
            <a:r>
              <a:rPr lang="ru-RU" sz="5400" dirty="0">
                <a:solidFill>
                  <a:schemeClr val="bg1"/>
                </a:solidFill>
                <a:effectLst>
                  <a:outerShdw blurRad="38100" dist="38100" dir="2700000" algn="tl">
                    <a:srgbClr val="000000">
                      <a:alpha val="43137"/>
                    </a:srgbClr>
                  </a:outerShdw>
                </a:effectLst>
              </a:rPr>
              <a:t>«</a:t>
            </a:r>
            <a:r>
              <a:rPr lang="ru-RU" sz="5400" b="1" i="1" dirty="0">
                <a:solidFill>
                  <a:schemeClr val="bg1"/>
                </a:solidFill>
                <a:effectLst>
                  <a:outerShdw blurRad="38100" dist="38100" dir="2700000" algn="tl">
                    <a:srgbClr val="000000">
                      <a:alpha val="43137"/>
                    </a:srgbClr>
                  </a:outerShdw>
                </a:effectLst>
              </a:rPr>
              <a:t>Дух же ясно говорит, что в последние времена отступят некоторые от веры, внимая духам‐обольстителям и учениям бесовским</a:t>
            </a:r>
            <a:r>
              <a:rPr lang="ru-RU" sz="5400" dirty="0">
                <a:solidFill>
                  <a:schemeClr val="bg1"/>
                </a:solidFill>
                <a:effectLst>
                  <a:outerShdw blurRad="38100" dist="38100" dir="2700000" algn="tl">
                    <a:srgbClr val="000000">
                      <a:alpha val="43137"/>
                    </a:srgbClr>
                  </a:outerShdw>
                </a:effectLst>
              </a:rPr>
              <a:t>…» </a:t>
            </a:r>
            <a:endParaRPr lang="ru-RU" sz="5400" dirty="0" smtClean="0">
              <a:solidFill>
                <a:schemeClr val="bg1"/>
              </a:solidFill>
              <a:effectLst>
                <a:outerShdw blurRad="38100" dist="38100" dir="2700000" algn="tl">
                  <a:srgbClr val="000000">
                    <a:alpha val="43137"/>
                  </a:srgbClr>
                </a:outerShdw>
              </a:effectLst>
            </a:endParaRPr>
          </a:p>
          <a:p>
            <a:pPr algn="ctr"/>
            <a:r>
              <a:rPr lang="ru-RU" sz="4800" dirty="0" smtClean="0">
                <a:solidFill>
                  <a:schemeClr val="bg1"/>
                </a:solidFill>
                <a:effectLst>
                  <a:outerShdw blurRad="38100" dist="38100" dir="2700000" algn="tl">
                    <a:srgbClr val="000000">
                      <a:alpha val="43137"/>
                    </a:srgbClr>
                  </a:outerShdw>
                </a:effectLst>
              </a:rPr>
              <a:t>(</a:t>
            </a:r>
            <a:r>
              <a:rPr lang="ru-RU" sz="4800" dirty="0">
                <a:solidFill>
                  <a:schemeClr val="bg1"/>
                </a:solidFill>
                <a:effectLst>
                  <a:outerShdw blurRad="38100" dist="38100" dir="2700000" algn="tl">
                    <a:srgbClr val="000000">
                      <a:alpha val="43137"/>
                    </a:srgbClr>
                  </a:outerShdw>
                </a:effectLst>
              </a:rPr>
              <a:t>1 Тимофею 4:1)</a:t>
            </a:r>
            <a:endParaRPr lang="ru-RU" sz="4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42900063"/>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79512" y="379685"/>
            <a:ext cx="8784976" cy="6001643"/>
          </a:xfrm>
          <a:prstGeom prst="rect">
            <a:avLst/>
          </a:prstGeom>
        </p:spPr>
        <p:txBody>
          <a:bodyPr wrap="square">
            <a:spAutoFit/>
          </a:bodyPr>
          <a:lstStyle/>
          <a:p>
            <a:pPr algn="ctr"/>
            <a:r>
              <a:rPr lang="ru-RU" sz="4800" dirty="0">
                <a:solidFill>
                  <a:schemeClr val="bg1"/>
                </a:solidFill>
                <a:effectLst>
                  <a:outerShdw blurRad="38100" dist="38100" dir="2700000" algn="tl">
                    <a:srgbClr val="000000">
                      <a:alpha val="43137"/>
                    </a:srgbClr>
                  </a:outerShdw>
                </a:effectLst>
              </a:rPr>
              <a:t>«</a:t>
            </a:r>
            <a:r>
              <a:rPr lang="ru-RU" sz="4800" b="1" i="1" dirty="0">
                <a:solidFill>
                  <a:schemeClr val="bg1"/>
                </a:solidFill>
                <a:effectLst>
                  <a:outerShdw blurRad="38100" dist="38100" dir="2700000" algn="tl">
                    <a:srgbClr val="000000">
                      <a:alpha val="43137"/>
                    </a:srgbClr>
                  </a:outerShdw>
                </a:effectLst>
              </a:rPr>
              <a:t>Закон Господа совершен, укрепляет душу; откровение Господа верно, умудряет простых. Повеления Господа праведны, веселят сердце; заповедь Господа светла, просвещает очи</a:t>
            </a:r>
            <a:r>
              <a:rPr lang="ru-RU" sz="4800" dirty="0">
                <a:solidFill>
                  <a:schemeClr val="bg1"/>
                </a:solidFill>
                <a:effectLst>
                  <a:outerShdw blurRad="38100" dist="38100" dir="2700000" algn="tl">
                    <a:srgbClr val="000000">
                      <a:alpha val="43137"/>
                    </a:srgbClr>
                  </a:outerShdw>
                </a:effectLst>
              </a:rPr>
              <a:t>.» </a:t>
            </a:r>
            <a:endParaRPr lang="ru-RU" sz="4800" dirty="0" smtClean="0">
              <a:solidFill>
                <a:schemeClr val="bg1"/>
              </a:solidFill>
              <a:effectLst>
                <a:outerShdw blurRad="38100" dist="38100" dir="2700000" algn="tl">
                  <a:srgbClr val="000000">
                    <a:alpha val="43137"/>
                  </a:srgbClr>
                </a:outerShdw>
              </a:effectLst>
            </a:endParaRPr>
          </a:p>
          <a:p>
            <a:pPr algn="ctr"/>
            <a:r>
              <a:rPr lang="ru-RU" sz="4800" dirty="0" smtClean="0">
                <a:solidFill>
                  <a:schemeClr val="bg1"/>
                </a:solidFill>
                <a:effectLst>
                  <a:outerShdw blurRad="38100" dist="38100" dir="2700000" algn="tl">
                    <a:srgbClr val="000000">
                      <a:alpha val="43137"/>
                    </a:srgbClr>
                  </a:outerShdw>
                </a:effectLst>
              </a:rPr>
              <a:t>(Псалом 18:8-9</a:t>
            </a:r>
            <a:r>
              <a:rPr lang="ru-RU" sz="4800" dirty="0">
                <a:solidFill>
                  <a:schemeClr val="bg1"/>
                </a:solidFill>
                <a:effectLst>
                  <a:outerShdw blurRad="38100" dist="38100" dir="2700000" algn="tl">
                    <a:srgbClr val="000000">
                      <a:alpha val="43137"/>
                    </a:srgbClr>
                  </a:outerShdw>
                </a:effectLst>
              </a:rPr>
              <a:t>)</a:t>
            </a:r>
            <a:endParaRPr lang="ru-RU" sz="4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35816008"/>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3432</TotalTime>
  <Words>1263</Words>
  <Application>Microsoft Office PowerPoint</Application>
  <PresentationFormat>Экран (4:3)</PresentationFormat>
  <Paragraphs>94</Paragraphs>
  <Slides>32</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32</vt:i4>
      </vt:variant>
    </vt:vector>
  </HeadingPairs>
  <TitlesOfParts>
    <vt:vector size="36" baseType="lpstr">
      <vt:lpstr>Arial</vt:lpstr>
      <vt:lpstr>Century Gothic</vt:lpstr>
      <vt:lpstr>Calibri</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Пользователь Windows</cp:lastModifiedBy>
  <cp:revision>235</cp:revision>
  <dcterms:created xsi:type="dcterms:W3CDTF">2018-02-03T10:08:25Z</dcterms:created>
  <dcterms:modified xsi:type="dcterms:W3CDTF">2021-10-30T17:58:39Z</dcterms:modified>
</cp:coreProperties>
</file>