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2"/>
  </p:notesMasterIdLst>
  <p:sldIdLst>
    <p:sldId id="489" r:id="rId2"/>
    <p:sldId id="508" r:id="rId3"/>
    <p:sldId id="530" r:id="rId4"/>
    <p:sldId id="524" r:id="rId5"/>
    <p:sldId id="525" r:id="rId6"/>
    <p:sldId id="526" r:id="rId7"/>
    <p:sldId id="509" r:id="rId8"/>
    <p:sldId id="464" r:id="rId9"/>
    <p:sldId id="510" r:id="rId10"/>
    <p:sldId id="511" r:id="rId11"/>
    <p:sldId id="527" r:id="rId12"/>
    <p:sldId id="512" r:id="rId13"/>
    <p:sldId id="513" r:id="rId14"/>
    <p:sldId id="514" r:id="rId15"/>
    <p:sldId id="515" r:id="rId16"/>
    <p:sldId id="516" r:id="rId17"/>
    <p:sldId id="528" r:id="rId18"/>
    <p:sldId id="517" r:id="rId19"/>
    <p:sldId id="518" r:id="rId20"/>
    <p:sldId id="478" r:id="rId21"/>
    <p:sldId id="520" r:id="rId22"/>
    <p:sldId id="502" r:id="rId23"/>
    <p:sldId id="529" r:id="rId24"/>
    <p:sldId id="503" r:id="rId25"/>
    <p:sldId id="504" r:id="rId26"/>
    <p:sldId id="521" r:id="rId27"/>
    <p:sldId id="479" r:id="rId28"/>
    <p:sldId id="522" r:id="rId29"/>
    <p:sldId id="480" r:id="rId30"/>
    <p:sldId id="523" r:id="rId31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F8F8F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1.19</c:v>
                </c:pt>
                <c:pt idx="1">
                  <c:v>98.81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F6F99-98DA-4124-B7C8-E944A034A478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BA48-6401-426C-9560-FCC9BDA8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294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246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2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742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412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241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960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600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9300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668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3607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4502-AB8D-4604-9AD6-4EFA145770E8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8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8517565"/>
            <a:ext cx="8682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Всего добился 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САМ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453650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ВЕРНОСТЬ</a:t>
            </a:r>
            <a:r>
              <a:rPr lang="ru-RU" sz="5400" dirty="0" smtClean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endParaRPr lang="ru-RU" sz="4400" dirty="0" smtClean="0">
              <a:solidFill>
                <a:srgbClr val="FFFF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–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стойкость 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неизменность 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чувствах, отношениях, 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исполнении своих обязанностей, долга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zviazda.by/sites/default/files/14410801302738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1" r="38725"/>
          <a:stretch/>
        </p:blipFill>
        <p:spPr bwMode="auto">
          <a:xfrm>
            <a:off x="4962524" y="0"/>
            <a:ext cx="4181475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17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50532"/>
            <a:ext cx="878497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5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увидел я отверстое небо, и вот, конь белый, и сидящий на нем называется </a:t>
            </a:r>
            <a:r>
              <a:rPr lang="ru-RU" sz="5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Верный и Истинный</a:t>
            </a:r>
            <a:r>
              <a:rPr lang="ru-RU" sz="5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Который праведно судит и воинствует</a:t>
            </a:r>
            <a:r>
              <a:rPr lang="ru-RU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 </a:t>
            </a:r>
            <a:endParaRPr lang="ru-RU" sz="5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Откровение 19:11)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8210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images-wixmp-ed30a86b8c4ca887773594c2.wixmp.com/f/cd5f9e12-833f-4580-96bd-72f0b5b5c0df/ddbo17h-20cfe68a-936b-4b23-a62e-d2c085223d4e.png/v1/fill/w_1033,h_768,q_80,strp/paramount_pictures_2003_2009_logo_template_by_jnohai_ddbo17h-fullview.jpg?token=eyJ0eXAiOiJKV1QiLCJhbGciOiJIUzI1NiJ9.eyJzdWIiOiJ1cm46YXBwOjdlMGQxODg5ODIyNjQzNzNhNWYwZDQxNWVhMGQyNmUwIiwiaXNzIjoidXJuOmFwcDo3ZTBkMTg4OTgyMjY0MzczYTVmMGQ0MTVlYTBkMjZlMCIsIm9iaiI6W1t7ImhlaWdodCI6Ijw9NzY4IiwicGF0aCI6IlwvZlwvY2Q1ZjllMTItODMzZi00NTgwLTk2YmQtNzJmMGI1YjVjMGRmXC9kZGJvMTdoLTIwY2ZlNjhhLTkzNmItNGIyMy1hNjJlLWQyYzA4NTIyM2Q0ZS5wbmciLCJ3aWR0aCI6Ijw9MTAzMyJ9XV0sImF1ZCI6WyJ1cm46c2VydmljZTppbWFnZS5vcGVyYXRpb25zIl19.bvs_-U2zthCU9LNt4pKgtLG4Yie9siHmwFKdV8i-o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43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764704"/>
            <a:ext cx="92243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ГОСПОДЬ, БОГ ТВОЙ, </a:t>
            </a:r>
            <a:endParaRPr lang="en-US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ЕСТЬ БОГ, БОГ ВЕРНЫЙ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198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90837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Блажен тот, кому помощник Бог Иакова, кто надеется на Господа, своего Бога, сотворившего небо и землю, море и все, что его наполняет, – </a:t>
            </a:r>
            <a:r>
              <a:rPr lang="ru-RU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вечно хранит Свою верность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 </a:t>
            </a:r>
            <a:endParaRPr lang="ru-RU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Псалом 145:5,6. </a:t>
            </a:r>
            <a:endParaRPr lang="ru-RU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перевод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601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90836"/>
            <a:ext cx="878497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 </a:t>
            </a:r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милости Господа мы не исчезли, ибо милосердие Его не истощилось. Оно обновляется каждое утро; </a:t>
            </a: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 верность Твоя</a:t>
            </a:r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Плач Иеремии 3:22,23)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4257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68627"/>
            <a:ext cx="878497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Ибо что же? если некоторые и неверны были, </a:t>
            </a:r>
            <a:r>
              <a:rPr lang="ru-RU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неверность их уничтожит ли верность Божию? Никак. Бог верен, а всякий человек лжив</a:t>
            </a:r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как написано: «Ты праведен в словах Твоих и победишь в суде Твоем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 </a:t>
            </a:r>
            <a:endParaRPr lang="ru-RU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Римлянам 3:3,4)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6893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358973"/>
            <a:ext cx="87849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 не человек, чтоб Ему лгать, и не сын человеческий, чтоб Ему изменяться. Он ли скажет и не сделает? будет говорить и не исполнит?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 23:19)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931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68627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«Благословен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в городе и благословен на поле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Благословен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плод чрева твоего, и плод земли твоей, и плод скота твоего, и плод твоих волов, и плод овец твоих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Благословенны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житницы твои и кладовые твои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Благословен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при входе твоем и благословен ты при выходе твоем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Поразит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 тобою Господь врагов твоих, восстающих на тебя; одним путем они выступят против тебя, а семью путями побегут от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тебя.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Пошлет Господь тебе благословение в житницах твоих и во всяком деле рук твоих; и благословит тебя на земле, которую Господь, Бог твой, дает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тебе.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Поставит тебя Господь народом святым Своим, как Он клялся тебе, если ты будешь соблюдать заповеди Господа, Бога твоего, и будешь ходить путями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Его; …</a:t>
            </a:r>
            <a:endParaRPr lang="ru-RU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5326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68627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и </a:t>
            </a:r>
            <a:r>
              <a:rPr lang="ru-RU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увидят все народы земли, что имя Господа </a:t>
            </a:r>
            <a:r>
              <a:rPr lang="ru-RU" sz="3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нарицается</a:t>
            </a:r>
            <a:r>
              <a:rPr lang="ru-RU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тебе, и убоятся 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тебя. </a:t>
            </a:r>
            <a:r>
              <a:rPr lang="ru-RU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даст тебе Господь изобилие во всех благах, в плоде чрева твоего, и в плоде скота твоего, и в плоде полей твоих на земле, которую Господь клялся отцам твоим дать 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тебе. </a:t>
            </a:r>
            <a:r>
              <a:rPr lang="ru-RU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Откроет тебе Господь добрую сокровищницу Свою, небо, чтоб оно давало дождь земле твоей во время свое, и чтобы благословлять все дела рук твоих: и будешь давать взаймы многим народам, а сам не будешь брать 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взаймы. </a:t>
            </a:r>
            <a:r>
              <a:rPr lang="ru-RU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Сделает тебя Господь главою, а не хвостом, и будешь только на высоте, а не будешь 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внизу…»</a:t>
            </a:r>
            <a:endParaRPr lang="ru-RU" sz="3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(Второзаконие </a:t>
            </a:r>
            <a:r>
              <a:rPr lang="ru-RU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28:3-13)</a:t>
            </a:r>
          </a:p>
        </p:txBody>
      </p:sp>
    </p:spTree>
    <p:extLst>
      <p:ext uri="{BB962C8B-B14F-4D97-AF65-F5344CB8AC3E}">
        <p14:creationId xmlns:p14="http://schemas.microsoft.com/office/powerpoint/2010/main" val="3806238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68627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ты будешь слушать гласа Господа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 твоего, тщательно исполнять все заповеди Его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которые заповедую тебе сегодня, то Господь, Бог твой, поставит тебя выше всех народов земли; и придут на тебя все благословения сии и исполнятся на тебе, </a:t>
            </a: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будешь слушать гласа Господа, Бога твоего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 </a:t>
            </a:r>
            <a:endParaRPr lang="ru-RU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Второзаконие 28:1,2)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8422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372911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Сделает тебя Господь главою, а не хвостом, и будешь только на высоте, а не будешь внизу, </a:t>
            </a: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будешь повиноваться заповедям Господа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Бога твоего, которые заповедую тебе сегодня </a:t>
            </a: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хранить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исполнять, и не отступишь от всех слов, которые заповедую вам сегодня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ни направо, ни налево, чтобы пойти вслед иных богов и служить им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 </a:t>
            </a:r>
            <a:endPara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Второзаконие 28:13,14)</a:t>
            </a: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904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52670"/>
            <a:ext cx="48245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ВЕРНОСТЬ</a:t>
            </a:r>
            <a:r>
              <a:rPr lang="ru-RU" sz="5400" dirty="0" smtClean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endParaRPr lang="ru-RU" sz="4400" dirty="0" smtClean="0">
              <a:solidFill>
                <a:srgbClr val="FFFF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–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преданность кому-либо или чему-либо; </a:t>
            </a:r>
            <a:endParaRPr lang="ru-RU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неизменность в своих обещаниях, словах, отношениях, в исполнении своих обязанностей, долга. Верность основана на ответственности, стойкости, честности, смелости и жертвенности.</a:t>
            </a:r>
          </a:p>
        </p:txBody>
      </p:sp>
      <p:pic>
        <p:nvPicPr>
          <p:cNvPr id="3076" name="Picture 4" descr="https://klkfavorit.ru/wp-content/uploads/9/8/9/9892af859ffa7a6c0a6877b017932a69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7" r="20244"/>
          <a:stretch/>
        </p:blipFill>
        <p:spPr bwMode="auto">
          <a:xfrm>
            <a:off x="5312979" y="0"/>
            <a:ext cx="3831021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287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64638"/>
            <a:ext cx="88569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же не будешь слушать гласа Господа</a:t>
            </a:r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Бога твоего, и </a:t>
            </a:r>
            <a:r>
              <a:rPr lang="ru-RU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будешь стараться исполнять все заповеди Его</a:t>
            </a:r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постановления Его, которые я заповедую тебе сегодня, </a:t>
            </a:r>
            <a:r>
              <a:rPr lang="ru-RU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придут на тебя все проклятия сии и постигнут тебя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Второзаконие 28:15)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153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atic.novayagazeta.ru/storage/content/pictures/12011/content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3" t="5793" r="8244" b="1"/>
          <a:stretch/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20688"/>
            <a:ext cx="9144000" cy="129614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757153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ВЕРНОСТЬ </a:t>
            </a:r>
            <a:r>
              <a:rPr lang="ru-RU" sz="60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ЧЕЛОВЕКА</a:t>
            </a:r>
            <a:endParaRPr lang="ru-RU" sz="6000" b="1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367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8627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Итак сказал: некоторый человек высокого рода отправлялся в дальнюю страну, чтобы получить себе царство и возвратиться; </a:t>
            </a:r>
            <a:r>
              <a:rPr lang="ru-RU" sz="27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призвав же десять рабов своих, дал им десять мин</a:t>
            </a:r>
            <a:r>
              <a:rPr lang="ru-RU" sz="2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сказал им: «употребляйте их в оборот, пока я возвращусь». Но </a:t>
            </a:r>
            <a:r>
              <a:rPr lang="ru-RU" sz="27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граждане ненавидели его</a:t>
            </a:r>
            <a:r>
              <a:rPr lang="ru-RU" sz="2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отправили вслед за ним посольство, сказав: «не хотим, чтобы он царствовал над нами». И когда возвратился, получив царство, </a:t>
            </a:r>
            <a:r>
              <a:rPr lang="ru-RU" sz="27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велел призвать к себе рабов тех, которым дал серебро, чтобы узнать, кто что приобрел</a:t>
            </a:r>
            <a:r>
              <a:rPr lang="ru-RU" sz="2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7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Пришел </a:t>
            </a:r>
            <a:r>
              <a:rPr lang="ru-RU" sz="27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</a:t>
            </a:r>
            <a:r>
              <a:rPr lang="ru-RU" sz="2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сказал: «господин! </a:t>
            </a:r>
            <a:r>
              <a:rPr lang="ru-RU" sz="27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мина твоя принесла десять мин</a:t>
            </a:r>
            <a:r>
              <a:rPr lang="ru-RU" sz="2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И сказал ему: «хорошо, добрый раб! за то, что </a:t>
            </a:r>
            <a:r>
              <a:rPr lang="ru-RU" sz="27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в малом был верен</a:t>
            </a:r>
            <a:r>
              <a:rPr lang="ru-RU" sz="27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возьми в управление десять городов</a:t>
            </a:r>
            <a:r>
              <a:rPr lang="ru-RU" sz="2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r>
              <a:rPr lang="ru-RU" sz="27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Пришел </a:t>
            </a:r>
            <a:r>
              <a:rPr lang="ru-RU" sz="27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2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сказал: «господин! </a:t>
            </a:r>
            <a:r>
              <a:rPr lang="ru-RU" sz="27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мина твоя принесла пять мин</a:t>
            </a:r>
            <a:r>
              <a:rPr lang="ru-RU" sz="2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Сказал и этому: «и ты </a:t>
            </a:r>
            <a:r>
              <a:rPr lang="ru-RU" sz="27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 над пятью городами</a:t>
            </a:r>
            <a:r>
              <a:rPr lang="ru-RU" sz="2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»…</a:t>
            </a:r>
            <a:endParaRPr lang="ru-RU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6296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8627"/>
            <a:ext cx="885698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27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Пришел </a:t>
            </a:r>
            <a:r>
              <a:rPr lang="ru-RU" sz="27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</a:t>
            </a:r>
            <a:r>
              <a:rPr lang="ru-RU" sz="2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сказал: «господин! </a:t>
            </a:r>
            <a:r>
              <a:rPr lang="ru-RU" sz="27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твоя мина, которую я хранил</a:t>
            </a:r>
            <a:r>
              <a:rPr lang="ru-RU" sz="2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завернув в платок, ибо я боялся тебя, потому что ты человек жестокий: берешь, чего не клал, и жнешь, чего не сеял». Господин сказал ему: «твоими устами буду судить тебя, </a:t>
            </a:r>
            <a:r>
              <a:rPr lang="ru-RU" sz="27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лукавый раб</a:t>
            </a:r>
            <a:r>
              <a:rPr lang="ru-RU" sz="2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ты знал, что я человек жестокий, беру, чего не клал, и жну, чего не сеял; для чего же ты не отдал серебра моего в оборот, чтобы я, придя, получил его с прибылью?» И сказал предстоящим: «возьмите у него мину и дайте имеющему десять мин». И сказали ему: «господин! у него есть десять мин». «Сказываю вам, что всякому имеющему дано будет, а у </a:t>
            </a:r>
            <a:r>
              <a:rPr lang="ru-RU" sz="27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неимеющего</a:t>
            </a:r>
            <a:r>
              <a:rPr lang="ru-RU" sz="2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отнимется и то, что имеет; </a:t>
            </a:r>
            <a:r>
              <a:rPr lang="ru-RU" sz="27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врагов же моих тех, которые не хотели, чтобы я царствовал над ними</a:t>
            </a:r>
            <a:r>
              <a:rPr lang="ru-RU" sz="2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приведите сюда и </a:t>
            </a:r>
            <a:r>
              <a:rPr lang="ru-RU" sz="27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избейте предо мною</a:t>
            </a: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</a:p>
          <a:p>
            <a:pPr algn="r"/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19:12-27</a:t>
            </a: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1476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7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Верный в малом и во многом верен, а неверный в малом неверен и во многом</a:t>
            </a:r>
            <a:r>
              <a:rPr lang="ru-RU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 </a:t>
            </a:r>
            <a:endParaRPr lang="ru-RU" sz="7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16:10)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1987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5689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МИНА</a:t>
            </a:r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- </a:t>
            </a:r>
            <a:r>
              <a:rPr lang="ru-RU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мера веса и денежная 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единица</a:t>
            </a: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298352"/>
            <a:ext cx="43204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мина = 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456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грамм серебра = </a:t>
            </a:r>
            <a:endParaRPr lang="ru-RU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драхм = </a:t>
            </a:r>
            <a:endParaRPr lang="ru-RU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зарплата 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дней = 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долларов США</a:t>
            </a:r>
            <a:endParaRPr lang="ru-RU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831946" y="2097369"/>
            <a:ext cx="4132542" cy="4620913"/>
            <a:chOff x="4792716" y="2822028"/>
            <a:chExt cx="3484470" cy="3896254"/>
          </a:xfrm>
        </p:grpSpPr>
        <p:pic>
          <p:nvPicPr>
            <p:cNvPr id="5" name="Picture 2" descr="http://museum.vzvt.ru/content/images/istoriya/mirovaya-istoriya-vesov/mina_%E2%80%94_mera_vesa_drevnego_mira/512e4dd8-527b-471b-a8df-3f2cc936eb99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32" t="3317" r="54904"/>
            <a:stretch/>
          </p:blipFill>
          <p:spPr bwMode="auto">
            <a:xfrm>
              <a:off x="4792716" y="2822028"/>
              <a:ext cx="1828801" cy="38962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museum.vzvt.ru/content/images/istoriya/mirovaya-istoriya-vesov/mina_%E2%80%94_mera_vesa_drevnego_mira/512e4dd8-527b-471b-a8df-3f2cc936eb99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44" t="3317" r="19138"/>
            <a:stretch/>
          </p:blipFill>
          <p:spPr bwMode="auto">
            <a:xfrm>
              <a:off x="6621517" y="2822028"/>
              <a:ext cx="1655669" cy="38962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472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1 МИНА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12927" flipH="1">
            <a:off x="83927" y="3147499"/>
            <a:ext cx="2259801" cy="192232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988545" y="5724798"/>
            <a:ext cx="38724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10 ГОРОДОВ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1" name="Picture 2" descr="http://museum.vzvt.ru/content/images/istoriya/mirovaya-istoriya-vesov/mina_%E2%80%94_mera_vesa_drevnego_mira/512e4dd8-527b-471b-a8df-3f2cc936eb9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4" t="52703" r="55483" b="7674"/>
          <a:stretch/>
        </p:blipFill>
        <p:spPr bwMode="auto">
          <a:xfrm>
            <a:off x="586500" y="1196752"/>
            <a:ext cx="1152128" cy="104240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049147" y="836712"/>
            <a:ext cx="6811882" cy="5690847"/>
            <a:chOff x="2948649" y="199228"/>
            <a:chExt cx="5583791" cy="466486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649" y="199228"/>
              <a:ext cx="2127407" cy="1677692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841" y="199228"/>
              <a:ext cx="2127407" cy="1677692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033" y="199228"/>
              <a:ext cx="2127407" cy="1677692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649" y="1203598"/>
              <a:ext cx="2127407" cy="1677692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841" y="1203598"/>
              <a:ext cx="2127407" cy="1677692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033" y="1203598"/>
              <a:ext cx="2127407" cy="1677692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649" y="2182030"/>
              <a:ext cx="2127407" cy="1677692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841" y="2182030"/>
              <a:ext cx="2127407" cy="1677692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033" y="2182030"/>
              <a:ext cx="2127407" cy="1677692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649" y="3186400"/>
              <a:ext cx="2127407" cy="1677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9027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68760"/>
            <a:ext cx="88569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7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Верный человек богат благословениями</a:t>
            </a:r>
            <a:r>
              <a:rPr lang="ru-RU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Притчи 28:20)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1239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8775" y="332656"/>
            <a:ext cx="4320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1</a:t>
            </a:r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 неделя = </a:t>
            </a:r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168</a:t>
            </a:r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 часов</a:t>
            </a: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8775" y="2564904"/>
            <a:ext cx="56166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часа = </a:t>
            </a:r>
          </a:p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1,19%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нашего </a:t>
            </a:r>
          </a:p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недельного </a:t>
            </a:r>
          </a:p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времени</a:t>
            </a:r>
            <a:endParaRPr lang="ru-RU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14400080"/>
              </p:ext>
            </p:extLst>
          </p:nvPr>
        </p:nvGraphicFramePr>
        <p:xfrm>
          <a:off x="3203848" y="1329833"/>
          <a:ext cx="6096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3426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68922"/>
            <a:ext cx="88569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(десять царей, преданных зверю) </a:t>
            </a:r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будут вести брань с Агнцем, и Агнец победит их; ибо Он есть Господь господствующих и Царь царей, и те, которые с Ним, суть званые и избранные и </a:t>
            </a:r>
            <a:r>
              <a:rPr lang="ru-RU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верные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Откровение 17:14)</a:t>
            </a:r>
            <a:endParaRPr lang="ru-RU" sz="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2662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rgbClr val="FFFF00"/>
                </a:solidFill>
              </a:rPr>
              <a:t>Алиф</a:t>
            </a:r>
            <a:r>
              <a:rPr lang="ru-RU" sz="4400" b="1" u="sng" dirty="0" err="1" smtClean="0">
                <a:solidFill>
                  <a:srgbClr val="FFFF00"/>
                </a:solidFill>
              </a:rPr>
              <a:t>и</a:t>
            </a:r>
            <a:r>
              <a:rPr lang="ru-RU" sz="4400" b="1" dirty="0" err="1" smtClean="0">
                <a:solidFill>
                  <a:srgbClr val="FFFF00"/>
                </a:solidFill>
              </a:rPr>
              <a:t>а</a:t>
            </a:r>
            <a:r>
              <a:rPr lang="ru-RU" sz="4400" b="1" dirty="0" smtClean="0">
                <a:solidFill>
                  <a:srgbClr val="FFFF00"/>
                </a:solidFill>
              </a:rPr>
              <a:t> ( α</a:t>
            </a:r>
            <a:r>
              <a:rPr lang="ru-RU" sz="4400" b="1" dirty="0" err="1" smtClean="0">
                <a:solidFill>
                  <a:srgbClr val="FFFF00"/>
                </a:solidFill>
              </a:rPr>
              <a:t>ληθινός</a:t>
            </a:r>
            <a:r>
              <a:rPr lang="ru-RU" sz="4400" b="1" dirty="0" smtClean="0">
                <a:solidFill>
                  <a:srgbClr val="FFFF00"/>
                </a:solidFill>
              </a:rPr>
              <a:t> )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- надежность</a:t>
            </a:r>
            <a:r>
              <a:rPr lang="ru-RU" sz="4400" b="1" dirty="0">
                <a:solidFill>
                  <a:schemeClr val="bg1"/>
                </a:solidFill>
              </a:rPr>
              <a:t>, твердость, постоянство, непреложность, </a:t>
            </a:r>
            <a:r>
              <a:rPr lang="ru-RU" sz="4400" b="1" dirty="0" smtClean="0">
                <a:solidFill>
                  <a:schemeClr val="bg1"/>
                </a:solidFill>
              </a:rPr>
              <a:t>истинность</a:t>
            </a:r>
          </a:p>
          <a:p>
            <a:endParaRPr lang="ru-RU" sz="4400" b="1" dirty="0" smtClean="0">
              <a:solidFill>
                <a:schemeClr val="bg1"/>
              </a:solidFill>
            </a:endParaRPr>
          </a:p>
          <a:p>
            <a:r>
              <a:rPr lang="ru-RU" sz="4400" b="1" dirty="0" err="1" smtClean="0">
                <a:solidFill>
                  <a:srgbClr val="FFFF00"/>
                </a:solidFill>
              </a:rPr>
              <a:t>Пист</a:t>
            </a:r>
            <a:r>
              <a:rPr lang="ru-RU" sz="4400" b="1" u="sng" dirty="0" err="1" smtClean="0">
                <a:solidFill>
                  <a:srgbClr val="FFFF00"/>
                </a:solidFill>
              </a:rPr>
              <a:t>о</a:t>
            </a:r>
            <a:r>
              <a:rPr lang="ru-RU" sz="4400" b="1" dirty="0" err="1" smtClean="0">
                <a:solidFill>
                  <a:srgbClr val="FFFF00"/>
                </a:solidFill>
              </a:rPr>
              <a:t>с</a:t>
            </a:r>
            <a:r>
              <a:rPr lang="ru-RU" sz="4400" b="1" dirty="0" smtClean="0">
                <a:solidFill>
                  <a:srgbClr val="FFFF00"/>
                </a:solidFill>
              </a:rPr>
              <a:t> ( π</a:t>
            </a:r>
            <a:r>
              <a:rPr lang="ru-RU" sz="4400" b="1" dirty="0" err="1" smtClean="0">
                <a:solidFill>
                  <a:srgbClr val="FFFF00"/>
                </a:solidFill>
              </a:rPr>
              <a:t>ιστός</a:t>
            </a:r>
            <a:r>
              <a:rPr lang="ru-RU" sz="4400" b="1" dirty="0" smtClean="0">
                <a:solidFill>
                  <a:srgbClr val="FFFF00"/>
                </a:solidFill>
              </a:rPr>
              <a:t> )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- верный</a:t>
            </a:r>
            <a:r>
              <a:rPr lang="ru-RU" sz="4400" b="1" dirty="0">
                <a:solidFill>
                  <a:schemeClr val="bg1"/>
                </a:solidFill>
              </a:rPr>
              <a:t>, истинный, надежный, верующий, питающий </a:t>
            </a:r>
            <a:r>
              <a:rPr lang="ru-RU" sz="4400" b="1" dirty="0" smtClean="0">
                <a:solidFill>
                  <a:schemeClr val="bg1"/>
                </a:solidFill>
              </a:rPr>
              <a:t>уверенность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4237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avatars.mds.yandex.net/get-pdb/224945/40e1f21f-816c-40da-a6a1-4344ddac6553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22540"/>
            <a:ext cx="88569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</a:t>
            </a:r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 бойся ничего, что тебе надобно будет претерпеть… </a:t>
            </a:r>
            <a:endParaRPr lang="ru-RU" sz="4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ru-RU" sz="4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ru-RU" sz="6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Будь </a:t>
            </a:r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верен до смерти, и дам тебе венец жизни</a:t>
            </a:r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». </a:t>
            </a:r>
            <a:endParaRPr lang="ru-RU" sz="44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Откровение 2:10)</a:t>
            </a:r>
            <a:endParaRPr lang="ru-RU" sz="5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50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.hipwallpaper.com/i/11/31/AptI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0"/>
            <a:ext cx="6408712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409882"/>
            <a:ext cx="590465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b="1" i="1" dirty="0" smtClean="0"/>
              <a:t>«Ребята</a:t>
            </a:r>
            <a:r>
              <a:rPr lang="ru-RU" sz="4200" b="1" i="1" dirty="0"/>
              <a:t>! не Москва ль за нами? Умремте же под Москвой, Как наши братья умирали</a:t>
            </a:r>
            <a:r>
              <a:rPr lang="ru-RU" sz="4200" b="1" i="1" dirty="0" smtClean="0"/>
              <a:t>!</a:t>
            </a:r>
          </a:p>
          <a:p>
            <a:pPr algn="ctr"/>
            <a:r>
              <a:rPr lang="ru-RU" sz="4200" b="1" i="1" dirty="0" smtClean="0"/>
              <a:t>И </a:t>
            </a:r>
            <a:r>
              <a:rPr lang="ru-RU" sz="4200" b="1" i="1" dirty="0"/>
              <a:t>умереть мы обещали, И клятву верности сдержали Мы в Бородинский </a:t>
            </a:r>
            <a:r>
              <a:rPr lang="ru-RU" sz="4200" b="1" i="1" dirty="0" smtClean="0"/>
              <a:t>бой…»</a:t>
            </a:r>
            <a:endParaRPr lang="ru-RU" sz="4200" b="1" i="1" dirty="0"/>
          </a:p>
          <a:p>
            <a:pPr algn="ctr"/>
            <a:r>
              <a:rPr lang="ru-RU" sz="3200" b="1" dirty="0"/>
              <a:t>М.Ю. Лермонтов «Бородино»</a:t>
            </a:r>
          </a:p>
        </p:txBody>
      </p:sp>
    </p:spTree>
    <p:extLst>
      <p:ext uri="{BB962C8B-B14F-4D97-AF65-F5344CB8AC3E}">
        <p14:creationId xmlns:p14="http://schemas.microsoft.com/office/powerpoint/2010/main" val="3794233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7944" y="631786"/>
            <a:ext cx="48245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любишь, </a:t>
            </a:r>
            <a:endParaRPr lang="ru-RU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хочешь пить другой воды, кроме той, которую находишь в любимом источнике. Верность в таком случае — вещь естественная. </a:t>
            </a:r>
            <a:endParaRPr lang="ru-RU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Фредерик Стендаль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s://resize.yandex.net/mailservice?url=https%3A%2F%2Fs6970380.stat-pulse.com%2Fimage%2F9dae6d62c816560a842268bde2cd317d%2Ffiles%2Femailservice%2Fuserfiles%2Ff92b5c87c56f662ffcd9d2494581f2e26970380%2F0.jpg&amp;proxy=yes&amp;key=5bc38ef514162eb97b865f34965abc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r="43925"/>
          <a:stretch/>
        </p:blipFill>
        <p:spPr bwMode="auto">
          <a:xfrm>
            <a:off x="0" y="-33475"/>
            <a:ext cx="3831021" cy="68705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009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43204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 войне верность </a:t>
            </a:r>
            <a:endParaRPr lang="ru-RU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самурая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проявляется </a:t>
            </a:r>
            <a:endParaRPr lang="ru-RU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том, чтобы без страха идти на вражеские стрелы и копья, жертвуя жизнью, если того требует долг. Верность, справедливость </a:t>
            </a:r>
            <a:endParaRPr lang="ru-RU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мужество — </a:t>
            </a:r>
            <a:endParaRPr lang="ru-RU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природные добродетели самурая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vi-VN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Бусидо́</a:t>
            </a:r>
            <a:r>
              <a:rPr lang="ru-RU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Кодекс </a:t>
            </a:r>
            <a:r>
              <a:rPr lang="ru-RU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самурая</a:t>
            </a:r>
            <a:endParaRPr lang="ru-RU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https://telegra.ph/file/243d33826886f9d7ef2e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" r="46245"/>
          <a:stretch/>
        </p:blipFill>
        <p:spPr bwMode="auto">
          <a:xfrm>
            <a:off x="4915394" y="-1944"/>
            <a:ext cx="4228606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032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itd3.mycdn.me/image?id=896177548529&amp;t=20&amp;plc=MOBILE&amp;tkn=*hvmpiPkm9g9P5BT0pd3CosV3h6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r="13095"/>
          <a:stretch/>
        </p:blipFill>
        <p:spPr bwMode="auto">
          <a:xfrm>
            <a:off x="0" y="0"/>
            <a:ext cx="9144000" cy="688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43711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latin typeface="Century Gothic" panose="020B0502020202020204" pitchFamily="34" charset="0"/>
              </a:rPr>
              <a:t>ВЕРНОСТЬ БОГА</a:t>
            </a:r>
          </a:p>
        </p:txBody>
      </p:sp>
    </p:spTree>
    <p:extLst>
      <p:ext uri="{BB962C8B-B14F-4D97-AF65-F5344CB8AC3E}">
        <p14:creationId xmlns:p14="http://schemas.microsoft.com/office/powerpoint/2010/main" val="2089978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60648"/>
            <a:ext cx="87849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Итак, знай, что Господь, Бог твой, есть Бог, </a:t>
            </a:r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 верный</a:t>
            </a: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Который хранит завет Свой и милость к любящим Его и сохраняющим заповеди Его до тысячи родов.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Второзаконие 7:9)</a:t>
            </a:r>
          </a:p>
        </p:txBody>
      </p:sp>
    </p:spTree>
    <p:extLst>
      <p:ext uri="{BB962C8B-B14F-4D97-AF65-F5344CB8AC3E}">
        <p14:creationId xmlns:p14="http://schemas.microsoft.com/office/powerpoint/2010/main" val="4048024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75158"/>
            <a:ext cx="878497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 </a:t>
            </a:r>
            <a:r>
              <a:rPr lang="ru-RU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 скажет неправды и не раскается </a:t>
            </a:r>
            <a:r>
              <a:rPr lang="ru-RU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Верный </a:t>
            </a:r>
            <a:r>
              <a:rPr lang="ru-RU" sz="6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Израилев</a:t>
            </a:r>
            <a:r>
              <a:rPr lang="ru-RU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ибо не человек Он, чтобы раскаяться Ему</a:t>
            </a:r>
            <a:r>
              <a:rPr lang="ru-RU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 </a:t>
            </a:r>
            <a:endParaRPr lang="ru-RU" sz="6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Царств 15:29)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5350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3510</TotalTime>
  <Words>1330</Words>
  <Application>Microsoft Office PowerPoint</Application>
  <PresentationFormat>Экран (4:3)</PresentationFormat>
  <Paragraphs>84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Century Gothic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246</cp:revision>
  <dcterms:created xsi:type="dcterms:W3CDTF">2018-02-03T10:08:25Z</dcterms:created>
  <dcterms:modified xsi:type="dcterms:W3CDTF">2021-09-19T04:56:32Z</dcterms:modified>
</cp:coreProperties>
</file>