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345" r:id="rId2"/>
    <p:sldId id="709" r:id="rId3"/>
    <p:sldId id="724" r:id="rId4"/>
    <p:sldId id="725" r:id="rId5"/>
    <p:sldId id="726" r:id="rId6"/>
    <p:sldId id="737" r:id="rId7"/>
    <p:sldId id="711" r:id="rId8"/>
    <p:sldId id="727" r:id="rId9"/>
    <p:sldId id="713" r:id="rId10"/>
    <p:sldId id="714" r:id="rId11"/>
    <p:sldId id="728" r:id="rId12"/>
    <p:sldId id="729" r:id="rId13"/>
    <p:sldId id="716" r:id="rId14"/>
    <p:sldId id="730" r:id="rId15"/>
    <p:sldId id="731" r:id="rId16"/>
    <p:sldId id="732" r:id="rId17"/>
    <p:sldId id="717" r:id="rId18"/>
    <p:sldId id="719" r:id="rId19"/>
    <p:sldId id="733" r:id="rId20"/>
    <p:sldId id="720" r:id="rId21"/>
    <p:sldId id="734" r:id="rId22"/>
    <p:sldId id="721" r:id="rId23"/>
    <p:sldId id="735" r:id="rId24"/>
    <p:sldId id="722" r:id="rId25"/>
    <p:sldId id="723" r:id="rId26"/>
  </p:sldIdLst>
  <p:sldSz cx="9144000" cy="5715000" type="screen16x10"/>
  <p:notesSz cx="6858000" cy="9144000"/>
  <p:embeddedFontLst>
    <p:embeddedFont>
      <p:font typeface="Bahnschrift Condensed" panose="020B0502040204020203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255"/>
    <a:srgbClr val="3D383F"/>
    <a:srgbClr val="BBBCAA"/>
    <a:srgbClr val="162F34"/>
    <a:srgbClr val="FFFFFF"/>
    <a:srgbClr val="C00000"/>
    <a:srgbClr val="6FA7D3"/>
    <a:srgbClr val="B1B2AC"/>
    <a:srgbClr val="72A7D3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05" autoAdjust="0"/>
  </p:normalViewPr>
  <p:slideViewPr>
    <p:cSldViewPr>
      <p:cViewPr varScale="1">
        <p:scale>
          <a:sx n="83" d="100"/>
          <a:sy n="83" d="100"/>
        </p:scale>
        <p:origin x="1378" y="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39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41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60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33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36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85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96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87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1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22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82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33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43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16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61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3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8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1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8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7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43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06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2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12.04.2026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B11F2D-8E38-4EE3-8367-BAAC0FA3C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1212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2FDA78-BEF1-4B51-AF13-C552B0FFEDEA}"/>
              </a:ext>
            </a:extLst>
          </p:cNvPr>
          <p:cNvSpPr txBox="1"/>
          <p:nvPr/>
        </p:nvSpPr>
        <p:spPr>
          <a:xfrm>
            <a:off x="611560" y="348334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ru-RU" sz="12000" b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ПАСХА-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7191C-599D-4E3D-AB83-21D1EE31EBAD}"/>
              </a:ext>
            </a:extLst>
          </p:cNvPr>
          <p:cNvSpPr txBox="1"/>
          <p:nvPr/>
        </p:nvSpPr>
        <p:spPr>
          <a:xfrm>
            <a:off x="611560" y="1907495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ru-RU" sz="6600" b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ПРАЗДНИК ПРОЗРЕНИЯ</a:t>
            </a:r>
            <a:endParaRPr lang="ru-RU" sz="4000" b="1" dirty="0">
              <a:ln>
                <a:solidFill>
                  <a:srgbClr val="162F34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7DC01-E5A0-4383-87D2-92F402914746}"/>
              </a:ext>
            </a:extLst>
          </p:cNvPr>
          <p:cNvSpPr txBox="1"/>
          <p:nvPr/>
        </p:nvSpPr>
        <p:spPr>
          <a:xfrm>
            <a:off x="755576" y="4658780"/>
            <a:ext cx="6624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Евангелие от Луки 24:13-35</a:t>
            </a:r>
            <a:endParaRPr lang="ru-BY" sz="4000" b="1" dirty="0">
              <a:ln>
                <a:solidFill>
                  <a:srgbClr val="162F34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65212"/>
            <a:ext cx="87849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ru-RU" sz="3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Посему я говорю и заклинаю Господом, чтобы вы более не поступали, как поступают прочие народы, по суетности ума своего, </a:t>
            </a:r>
          </a:p>
          <a:p>
            <a:pPr algn="ctr"/>
            <a:r>
              <a:rPr lang="ru-RU" sz="3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</a:t>
            </a:r>
            <a:r>
              <a:rPr lang="ru-RU" sz="3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будучи помрачены в разуме, отчуждены от жизни Божией, </a:t>
            </a:r>
            <a:r>
              <a:rPr lang="ru-RU" sz="37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 причине их невежества и ожесточения сердца их</a:t>
            </a:r>
            <a:r>
              <a:rPr lang="ru-RU" sz="3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ru-RU" sz="3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7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Ефесянам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4:17-18</a:t>
            </a:r>
          </a:p>
        </p:txBody>
      </p:sp>
    </p:spTree>
    <p:extLst>
      <p:ext uri="{BB962C8B-B14F-4D97-AF65-F5344CB8AC3E}">
        <p14:creationId xmlns:p14="http://schemas.microsoft.com/office/powerpoint/2010/main" val="292971421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93204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Если же и закрыто благовествование наше, то закрыто для погибающих, </a:t>
            </a:r>
            <a:r>
              <a:rPr lang="ru-RU" sz="3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для неверующих, у которых бог века сего </a:t>
            </a:r>
            <a:r>
              <a:rPr lang="ru-RU" sz="3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ослепил умы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чтобы для них не воссиял свет благовествования о славе Христа, Который есть образ Бога невидимого</a:t>
            </a:r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38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Коринфянам 4:3-4</a:t>
            </a:r>
          </a:p>
        </p:txBody>
      </p:sp>
    </p:spTree>
    <p:extLst>
      <p:ext uri="{BB962C8B-B14F-4D97-AF65-F5344CB8AC3E}">
        <p14:creationId xmlns:p14="http://schemas.microsoft.com/office/powerpoint/2010/main" val="373662738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71939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Он сказал им: о,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несмысленные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медлительные сердцем, чтобы веровать всему, что предсказывали пророки! </a:t>
            </a:r>
            <a:r>
              <a:rPr lang="ru-RU" sz="4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так ли надлежало пострадать Христу и войти в славу Свою?</a:t>
            </a:r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24:25-26</a:t>
            </a:r>
          </a:p>
        </p:txBody>
      </p:sp>
    </p:spTree>
    <p:extLst>
      <p:ext uri="{BB962C8B-B14F-4D97-AF65-F5344CB8AC3E}">
        <p14:creationId xmlns:p14="http://schemas.microsoft.com/office/powerpoint/2010/main" val="260612562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2DFDDA-7823-4E76-A76A-7A36510B5C45}"/>
              </a:ext>
            </a:extLst>
          </p:cNvPr>
          <p:cNvSpPr/>
          <p:nvPr/>
        </p:nvSpPr>
        <p:spPr>
          <a:xfrm>
            <a:off x="323528" y="121196"/>
            <a:ext cx="821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ПРИЗНАКИ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СЛЕПОГО СЕРДЦА: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C33FB70-901F-41D8-984B-76344C993E9E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163675-CEB6-48B7-8BF3-4960E44C291C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EBED0C-1B67-4265-B947-2DCCC6C0E66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9" name="Стрелка: пятиугольник 8">
              <a:extLst>
                <a:ext uri="{FF2B5EF4-FFF2-40B4-BE49-F238E27FC236}">
                  <a16:creationId xmlns:a16="http://schemas.microsoft.com/office/drawing/2014/main" id="{3A0E4F86-C8EF-464A-8616-75942F403DAC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A28454-F3DC-46CB-AA2D-2F168569A4C4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4F41ED-2B54-494B-8A20-C48521AC5E74}"/>
              </a:ext>
            </a:extLst>
          </p:cNvPr>
          <p:cNvSpPr/>
          <p:nvPr/>
        </p:nvSpPr>
        <p:spPr>
          <a:xfrm>
            <a:off x="323528" y="841276"/>
            <a:ext cx="821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15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НЕДОСТАТОК ПОНИМАНИЯ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855CB7-9469-45E5-BCAC-54B427F81B96}"/>
              </a:ext>
            </a:extLst>
          </p:cNvPr>
          <p:cNvSpPr/>
          <p:nvPr/>
        </p:nvSpPr>
        <p:spPr>
          <a:xfrm>
            <a:off x="179512" y="2247171"/>
            <a:ext cx="87849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Он сказал им: 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о, </a:t>
            </a:r>
            <a:r>
              <a:rPr lang="ru-RU" sz="3300" b="1" i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несмысленные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медлительные сердцем, чтобы веровать всему, что предсказывали пророки! 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так ли надлежало пострадать Христу и войти в славу Свою?</a:t>
            </a:r>
            <a:r>
              <a:rPr lang="ru-RU" sz="3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3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BE020-85EA-4FFF-82F7-00BD8D54DF6F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24:25-26</a:t>
            </a:r>
          </a:p>
        </p:txBody>
      </p:sp>
    </p:spTree>
    <p:extLst>
      <p:ext uri="{BB962C8B-B14F-4D97-AF65-F5344CB8AC3E}">
        <p14:creationId xmlns:p14="http://schemas.microsoft.com/office/powerpoint/2010/main" val="363035642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2DFDDA-7823-4E76-A76A-7A36510B5C45}"/>
              </a:ext>
            </a:extLst>
          </p:cNvPr>
          <p:cNvSpPr/>
          <p:nvPr/>
        </p:nvSpPr>
        <p:spPr>
          <a:xfrm>
            <a:off x="323528" y="121196"/>
            <a:ext cx="821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ПРИЗНАКИ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СЛЕПОГО СЕРДЦА: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C33FB70-901F-41D8-984B-76344C993E9E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163675-CEB6-48B7-8BF3-4960E44C291C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EBED0C-1B67-4265-B947-2DCCC6C0E66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9" name="Стрелка: пятиугольник 8">
              <a:extLst>
                <a:ext uri="{FF2B5EF4-FFF2-40B4-BE49-F238E27FC236}">
                  <a16:creationId xmlns:a16="http://schemas.microsoft.com/office/drawing/2014/main" id="{3A0E4F86-C8EF-464A-8616-75942F403DAC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A28454-F3DC-46CB-AA2D-2F168569A4C4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4F41ED-2B54-494B-8A20-C48521AC5E74}"/>
              </a:ext>
            </a:extLst>
          </p:cNvPr>
          <p:cNvSpPr/>
          <p:nvPr/>
        </p:nvSpPr>
        <p:spPr>
          <a:xfrm>
            <a:off x="323528" y="841276"/>
            <a:ext cx="821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15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НЕРЕШИТЕЛЬНОСТЬ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855CB7-9469-45E5-BCAC-54B427F81B96}"/>
              </a:ext>
            </a:extLst>
          </p:cNvPr>
          <p:cNvSpPr/>
          <p:nvPr/>
        </p:nvSpPr>
        <p:spPr>
          <a:xfrm>
            <a:off x="179512" y="2247171"/>
            <a:ext cx="87849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Он сказал им: о, </a:t>
            </a:r>
            <a:r>
              <a:rPr lang="ru-RU" sz="33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несмысленные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медлительные сердцем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чтобы веровать всему, что предсказывали пророки! 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так ли надлежало пострадать Христу и войти в славу Свою?</a:t>
            </a:r>
            <a:r>
              <a:rPr lang="ru-RU" sz="3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3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BE020-85EA-4FFF-82F7-00BD8D54DF6F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24:25-26</a:t>
            </a:r>
          </a:p>
        </p:txBody>
      </p:sp>
    </p:spTree>
    <p:extLst>
      <p:ext uri="{BB962C8B-B14F-4D97-AF65-F5344CB8AC3E}">
        <p14:creationId xmlns:p14="http://schemas.microsoft.com/office/powerpoint/2010/main" val="120174179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2DFDDA-7823-4E76-A76A-7A36510B5C45}"/>
              </a:ext>
            </a:extLst>
          </p:cNvPr>
          <p:cNvSpPr/>
          <p:nvPr/>
        </p:nvSpPr>
        <p:spPr>
          <a:xfrm>
            <a:off x="323528" y="121196"/>
            <a:ext cx="821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ПРИЗНАКИ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СЛЕПОГО СЕРДЦА: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C33FB70-901F-41D8-984B-76344C993E9E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163675-CEB6-48B7-8BF3-4960E44C291C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EBED0C-1B67-4265-B947-2DCCC6C0E66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9" name="Стрелка: пятиугольник 8">
              <a:extLst>
                <a:ext uri="{FF2B5EF4-FFF2-40B4-BE49-F238E27FC236}">
                  <a16:creationId xmlns:a16="http://schemas.microsoft.com/office/drawing/2014/main" id="{3A0E4F86-C8EF-464A-8616-75942F403DAC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A28454-F3DC-46CB-AA2D-2F168569A4C4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4F41ED-2B54-494B-8A20-C48521AC5E74}"/>
              </a:ext>
            </a:extLst>
          </p:cNvPr>
          <p:cNvSpPr/>
          <p:nvPr/>
        </p:nvSpPr>
        <p:spPr>
          <a:xfrm>
            <a:off x="323528" y="841276"/>
            <a:ext cx="821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15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НЕДОСТАТОК ВЕРЫ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855CB7-9469-45E5-BCAC-54B427F81B96}"/>
              </a:ext>
            </a:extLst>
          </p:cNvPr>
          <p:cNvSpPr/>
          <p:nvPr/>
        </p:nvSpPr>
        <p:spPr>
          <a:xfrm>
            <a:off x="179512" y="2247171"/>
            <a:ext cx="87849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Он сказал им: о, </a:t>
            </a:r>
            <a:r>
              <a:rPr lang="ru-RU" sz="33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несмысленные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медлительные сердцем, чтобы 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веровать всему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что предсказывали пророки! 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так ли надлежало пострадать Христу и войти в славу Свою?</a:t>
            </a:r>
            <a:r>
              <a:rPr lang="ru-RU" sz="3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3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BE020-85EA-4FFF-82F7-00BD8D54DF6F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24:25-26</a:t>
            </a:r>
          </a:p>
        </p:txBody>
      </p:sp>
    </p:spTree>
    <p:extLst>
      <p:ext uri="{BB962C8B-B14F-4D97-AF65-F5344CB8AC3E}">
        <p14:creationId xmlns:p14="http://schemas.microsoft.com/office/powerpoint/2010/main" val="333777540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2DFDDA-7823-4E76-A76A-7A36510B5C45}"/>
              </a:ext>
            </a:extLst>
          </p:cNvPr>
          <p:cNvSpPr/>
          <p:nvPr/>
        </p:nvSpPr>
        <p:spPr>
          <a:xfrm>
            <a:off x="323528" y="121196"/>
            <a:ext cx="821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ПРИЗНАКИ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СЛЕПОГО СЕРДЦА: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C33FB70-901F-41D8-984B-76344C993E9E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163675-CEB6-48B7-8BF3-4960E44C291C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EBED0C-1B67-4265-B947-2DCCC6C0E66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9" name="Стрелка: пятиугольник 8">
              <a:extLst>
                <a:ext uri="{FF2B5EF4-FFF2-40B4-BE49-F238E27FC236}">
                  <a16:creationId xmlns:a16="http://schemas.microsoft.com/office/drawing/2014/main" id="{3A0E4F86-C8EF-464A-8616-75942F403DAC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A28454-F3DC-46CB-AA2D-2F168569A4C4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4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4F41ED-2B54-494B-8A20-C48521AC5E74}"/>
              </a:ext>
            </a:extLst>
          </p:cNvPr>
          <p:cNvSpPr/>
          <p:nvPr/>
        </p:nvSpPr>
        <p:spPr>
          <a:xfrm>
            <a:off x="323528" y="841276"/>
            <a:ext cx="821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15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НЕЗНАНИЕ ПИСАНИЯ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855CB7-9469-45E5-BCAC-54B427F81B96}"/>
              </a:ext>
            </a:extLst>
          </p:cNvPr>
          <p:cNvSpPr/>
          <p:nvPr/>
        </p:nvSpPr>
        <p:spPr>
          <a:xfrm>
            <a:off x="179512" y="2247171"/>
            <a:ext cx="87849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Он сказал им: о, </a:t>
            </a:r>
            <a:r>
              <a:rPr lang="ru-RU" sz="33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несмысленные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медлительные сердцем, чтобы веровать всему, что предсказывали пророки! 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 так ли надлежало пострадать Христу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войти в славу Свою?</a:t>
            </a:r>
            <a:r>
              <a:rPr lang="ru-RU" sz="3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3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BE020-85EA-4FFF-82F7-00BD8D54DF6F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24:25-26</a:t>
            </a:r>
          </a:p>
        </p:txBody>
      </p:sp>
    </p:spTree>
    <p:extLst>
      <p:ext uri="{BB962C8B-B14F-4D97-AF65-F5344CB8AC3E}">
        <p14:creationId xmlns:p14="http://schemas.microsoft.com/office/powerpoint/2010/main" val="246938415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80004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И, начав от Моисея, из всех пророков изъяснял им сказанное о Нём во всём Писании.»</a:t>
            </a:r>
            <a:endParaRPr lang="ru-RU" sz="595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24:27</a:t>
            </a:r>
          </a:p>
        </p:txBody>
      </p:sp>
    </p:spTree>
    <p:extLst>
      <p:ext uri="{BB962C8B-B14F-4D97-AF65-F5344CB8AC3E}">
        <p14:creationId xmlns:p14="http://schemas.microsoft.com/office/powerpoint/2010/main" val="131707526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93204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приблизились они к тому селению, в которое шли; и Он показывал им вид, что хочет идти далее.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29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Но они удерживали Его, говоря: останься с нами, потому что день уже склонился к вечеру. И Он вошёл и остался с ними.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когда Он возлежал с ними, то, взяв хлеб, благословил, преломил и подал им. </a:t>
            </a:r>
          </a:p>
          <a:p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открылись у них глаза, и они узнали Его. Но Он стал невидим для них. 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9688978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9320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они сказали друг другу: не горело ли в нас сердце наше, когда Он говорил нам на дороге и когда изъяснял нам Писание?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33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И, встав в тот же час, возвратились в Иерусалим и нашли вместе одиннадцать Апостолов и бывших с ними,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34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которые говорили, что Господь истинно воскрес и явился Симону.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они рассказывали о происшедшем на пути, и как Он был узнан ими в преломлении хлеба.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24:28-35</a:t>
            </a:r>
          </a:p>
        </p:txBody>
      </p:sp>
    </p:spTree>
    <p:extLst>
      <p:ext uri="{BB962C8B-B14F-4D97-AF65-F5344CB8AC3E}">
        <p14:creationId xmlns:p14="http://schemas.microsoft.com/office/powerpoint/2010/main" val="190084845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7740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 тот же день двое из них шли в селение, отстоящее стадий на шестьдесят от Иерусалима, называемое Эммаус; </a:t>
            </a:r>
          </a:p>
          <a:p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разговаривали между собою о всех сих событиях. 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когда они разговаривали и рассуждали между собою, и Сам Иисус, приблизившись, пошёл с ними. </a:t>
            </a:r>
            <a:r>
              <a:rPr lang="ru-RU" sz="3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Но глаза их были удержаны, так что они не узнали Его.</a:t>
            </a:r>
            <a:r>
              <a:rPr lang="ru-RU" sz="3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3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24:13-16</a:t>
            </a:r>
          </a:p>
        </p:txBody>
      </p:sp>
    </p:spTree>
    <p:extLst>
      <p:ext uri="{BB962C8B-B14F-4D97-AF65-F5344CB8AC3E}">
        <p14:creationId xmlns:p14="http://schemas.microsoft.com/office/powerpoint/2010/main" val="957154235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Кто любит Меня, тот соблюдёт слово Моё; и Отец Мой возлюбит его, и Мы придём к нему и обитель у него сотворим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14:23</a:t>
            </a:r>
          </a:p>
        </p:txBody>
      </p:sp>
    </p:spTree>
    <p:extLst>
      <p:ext uri="{BB962C8B-B14F-4D97-AF65-F5344CB8AC3E}">
        <p14:creationId xmlns:p14="http://schemas.microsoft.com/office/powerpoint/2010/main" val="1558243073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Вот стою у двери и стучу. Если кто услышит голос Мой, отворит дверь, войду к нему и буду вечерять с ним, и он со Мною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Откровение 3:20</a:t>
            </a:r>
          </a:p>
        </p:txBody>
      </p:sp>
    </p:spTree>
    <p:extLst>
      <p:ext uri="{BB962C8B-B14F-4D97-AF65-F5344CB8AC3E}">
        <p14:creationId xmlns:p14="http://schemas.microsoft.com/office/powerpoint/2010/main" val="61358320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6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Когда Он возлежал с ними, то, взяв хлеб, благословил, преломил и подал им</a:t>
            </a:r>
            <a:r>
              <a:rPr lang="ru-RU" sz="6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24:30 </a:t>
            </a:r>
          </a:p>
        </p:txBody>
      </p:sp>
    </p:spTree>
    <p:extLst>
      <p:ext uri="{BB962C8B-B14F-4D97-AF65-F5344CB8AC3E}">
        <p14:creationId xmlns:p14="http://schemas.microsoft.com/office/powerpoint/2010/main" val="2270653178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80933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«Тогда открылись у них глаза, и они узнали Его.»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24:31 </a:t>
            </a:r>
          </a:p>
        </p:txBody>
      </p:sp>
    </p:spTree>
    <p:extLst>
      <p:ext uri="{BB962C8B-B14F-4D97-AF65-F5344CB8AC3E}">
        <p14:creationId xmlns:p14="http://schemas.microsoft.com/office/powerpoint/2010/main" val="229519681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74144"/>
            <a:ext cx="878497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Бог, повелевший из тьмы воссиять свету, </a:t>
            </a:r>
            <a:r>
              <a:rPr lang="ru-RU" sz="5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озарил наши сердца</a:t>
            </a: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дабы </a:t>
            </a:r>
            <a:r>
              <a:rPr lang="ru-RU" sz="5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просветить нас </a:t>
            </a: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познанием славы Божией в лице Иисуса Христа</a:t>
            </a:r>
            <a:r>
              <a:rPr lang="ru-RU" sz="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5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Коринфянам 4:6</a:t>
            </a:r>
          </a:p>
        </p:txBody>
      </p:sp>
    </p:spTree>
    <p:extLst>
      <p:ext uri="{BB962C8B-B14F-4D97-AF65-F5344CB8AC3E}">
        <p14:creationId xmlns:p14="http://schemas.microsoft.com/office/powerpoint/2010/main" val="765270491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C9C8C1-DF61-404F-B4F4-E10DFF376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3970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C4D493-E8C3-423A-B3DA-BF94D4842C34}"/>
              </a:ext>
            </a:extLst>
          </p:cNvPr>
          <p:cNvSpPr txBox="1"/>
          <p:nvPr/>
        </p:nvSpPr>
        <p:spPr>
          <a:xfrm>
            <a:off x="611560" y="733842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ХРИСТОС ВОСКРЕС! ВОИСТИНУ ВОСКРЕС!</a:t>
            </a:r>
          </a:p>
        </p:txBody>
      </p:sp>
    </p:spTree>
    <p:extLst>
      <p:ext uri="{BB962C8B-B14F-4D97-AF65-F5344CB8AC3E}">
        <p14:creationId xmlns:p14="http://schemas.microsoft.com/office/powerpoint/2010/main" val="32474358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10383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когда они разговаривали и рассуждали между собою, и </a:t>
            </a:r>
            <a:r>
              <a:rPr lang="ru-RU" sz="5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Сам Иисус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приблизившись, </a:t>
            </a:r>
            <a:r>
              <a:rPr lang="ru-RU" sz="5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пошёл с ними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5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24:15</a:t>
            </a:r>
          </a:p>
        </p:txBody>
      </p:sp>
    </p:spTree>
    <p:extLst>
      <p:ext uri="{BB962C8B-B14F-4D97-AF65-F5344CB8AC3E}">
        <p14:creationId xmlns:p14="http://schemas.microsoft.com/office/powerpoint/2010/main" val="242188711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88134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 глаза их были </a:t>
            </a:r>
            <a:r>
              <a:rPr lang="ru-RU" sz="7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удержаны</a:t>
            </a:r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так что они не узнали Его.</a:t>
            </a:r>
            <a:r>
              <a:rPr lang="ru-RU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7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24:16</a:t>
            </a:r>
          </a:p>
        </p:txBody>
      </p:sp>
    </p:spTree>
    <p:extLst>
      <p:ext uri="{BB962C8B-B14F-4D97-AF65-F5344CB8AC3E}">
        <p14:creationId xmlns:p14="http://schemas.microsoft.com/office/powerpoint/2010/main" val="398002802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086331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6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 они были </a:t>
            </a:r>
            <a:r>
              <a:rPr lang="ru-RU" sz="66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словно в ослеплении </a:t>
            </a:r>
            <a:r>
              <a:rPr lang="ru-RU" sz="6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не узнали Его</a:t>
            </a:r>
            <a:r>
              <a:rPr lang="ru-RU" sz="6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413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5580112" y="5049678"/>
            <a:ext cx="324036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24:16 (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совр.пер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6237721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88134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 глаза их были </a:t>
            </a:r>
            <a:r>
              <a:rPr lang="ru-RU" sz="7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удержаны</a:t>
            </a:r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так что они не узнали Его.</a:t>
            </a:r>
            <a:r>
              <a:rPr lang="ru-RU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7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24:16</a:t>
            </a:r>
          </a:p>
        </p:txBody>
      </p:sp>
    </p:spTree>
    <p:extLst>
      <p:ext uri="{BB962C8B-B14F-4D97-AF65-F5344CB8AC3E}">
        <p14:creationId xmlns:p14="http://schemas.microsoft.com/office/powerpoint/2010/main" val="383449185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77401"/>
            <a:ext cx="878497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Он же сказал им: о чём это вы, идя, рассуждаете между собою, и отчего вы печальны?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Один из них, именем </a:t>
            </a:r>
            <a:r>
              <a:rPr lang="ru-RU" sz="27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Клеопа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сказал Ему в ответ: неужели Ты один из пришедших в Иерусалим не знаешь о происшедшем в нём в эти дни?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сказал им: о чём? Они сказали Ему: что было с Иисусом Назарянином, Который был пророк, сильный в деле и слове пред Богом и всем народом;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как предали Его первосвященники и начальники наши для осуждения на смерть и распяли Его.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 мы надеялись было, что Он есть Тот, Который должен избавить Израиля; но со всем тем, уже третий день ныне, как это произошло. </a:t>
            </a:r>
          </a:p>
          <a:p>
            <a:r>
              <a:rPr lang="ru-RU" sz="27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2487445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77401"/>
            <a:ext cx="87849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Но и некоторые женщины из наших изумили нас: они были рано у гроба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не нашли тела Его и, придя, сказывали, что они видели и явление Ангелов, которые говорят, что Он жив.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пошли некоторые из наших ко гробу и нашли так, как и женщины говорили, но Его не видели.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Он сказал им: о, </a:t>
            </a:r>
            <a:r>
              <a:rPr lang="ru-RU" sz="27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несмысленные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медлительные сердцем, чтобы веровать всему, что предсказывали пророки!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так ли надлежало пострадать Христу и войти в славу Свою?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И, начав от Моисея, из всех пророков изъяснял им сказанное о Нём во всём Писании.</a:t>
            </a:r>
            <a:r>
              <a:rPr lang="ru-RU" sz="2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 </a:t>
            </a:r>
            <a:endParaRPr lang="ru-RU" sz="27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24:17-27 </a:t>
            </a:r>
          </a:p>
        </p:txBody>
      </p:sp>
    </p:spTree>
    <p:extLst>
      <p:ext uri="{BB962C8B-B14F-4D97-AF65-F5344CB8AC3E}">
        <p14:creationId xmlns:p14="http://schemas.microsoft.com/office/powerpoint/2010/main" val="337931872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71939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Он сказал им: о,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несмысленные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медлительные сердцем, чтобы веровать всему, что предсказывали пророки! </a:t>
            </a:r>
            <a:r>
              <a:rPr lang="ru-RU" sz="4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так ли надлежало пострадать Христу и войти в славу Свою?</a:t>
            </a:r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24:25-26</a:t>
            </a:r>
          </a:p>
        </p:txBody>
      </p:sp>
    </p:spTree>
    <p:extLst>
      <p:ext uri="{BB962C8B-B14F-4D97-AF65-F5344CB8AC3E}">
        <p14:creationId xmlns:p14="http://schemas.microsoft.com/office/powerpoint/2010/main" val="1105219478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8786</TotalTime>
  <Words>1094</Words>
  <Application>Microsoft Office PowerPoint</Application>
  <PresentationFormat>Экран (16:10)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Century Gothic</vt:lpstr>
      <vt:lpstr>Bahnschrift Condensed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603</cp:revision>
  <dcterms:created xsi:type="dcterms:W3CDTF">2018-02-03T10:08:25Z</dcterms:created>
  <dcterms:modified xsi:type="dcterms:W3CDTF">2026-04-12T13:37:34Z</dcterms:modified>
</cp:coreProperties>
</file>