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345" r:id="rId2"/>
    <p:sldId id="677" r:id="rId3"/>
    <p:sldId id="707" r:id="rId4"/>
    <p:sldId id="708" r:id="rId5"/>
    <p:sldId id="709" r:id="rId6"/>
    <p:sldId id="711" r:id="rId7"/>
    <p:sldId id="712" r:id="rId8"/>
    <p:sldId id="713" r:id="rId9"/>
    <p:sldId id="714" r:id="rId10"/>
    <p:sldId id="675" r:id="rId11"/>
    <p:sldId id="715" r:id="rId12"/>
    <p:sldId id="716" r:id="rId13"/>
    <p:sldId id="717" r:id="rId14"/>
    <p:sldId id="718" r:id="rId15"/>
    <p:sldId id="719" r:id="rId16"/>
    <p:sldId id="704" r:id="rId17"/>
    <p:sldId id="720" r:id="rId18"/>
    <p:sldId id="705" r:id="rId19"/>
    <p:sldId id="721" r:id="rId20"/>
    <p:sldId id="722" r:id="rId21"/>
    <p:sldId id="686" r:id="rId22"/>
    <p:sldId id="723" r:id="rId2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255"/>
    <a:srgbClr val="3D383F"/>
    <a:srgbClr val="BBBCAA"/>
    <a:srgbClr val="162F34"/>
    <a:srgbClr val="FFFFFF"/>
    <a:srgbClr val="C00000"/>
    <a:srgbClr val="6FA7D3"/>
    <a:srgbClr val="B1B2AC"/>
    <a:srgbClr val="72A7D3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53" autoAdjust="0"/>
  </p:normalViewPr>
  <p:slideViewPr>
    <p:cSldViewPr>
      <p:cViewPr varScale="1">
        <p:scale>
          <a:sx n="77" d="100"/>
          <a:sy n="77" d="100"/>
        </p:scale>
        <p:origin x="1546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9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96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33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9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9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8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3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82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91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/>
              <a:t>Переход к следующему слайду после слов: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4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05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61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39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3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9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2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2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4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4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2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3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C6CA8-B5F7-4E25-9F10-723B5D3AF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r="4714"/>
          <a:stretch/>
        </p:blipFill>
        <p:spPr>
          <a:xfrm>
            <a:off x="0" y="6157"/>
            <a:ext cx="9144000" cy="5713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E47F6-40DF-4E65-8801-DEEFFF47A52F}"/>
              </a:ext>
            </a:extLst>
          </p:cNvPr>
          <p:cNvSpPr txBox="1"/>
          <p:nvPr/>
        </p:nvSpPr>
        <p:spPr>
          <a:xfrm>
            <a:off x="1619672" y="1863904"/>
            <a:ext cx="7141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5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rgbClr val="162F34">
                      <a:alpha val="60000"/>
                    </a:srgbClr>
                  </a:glow>
                </a:effectLst>
                <a:latin typeface="Century Gothic" panose="020B0502020202020204" pitchFamily="34" charset="0"/>
              </a:rPr>
              <a:t>ВРЕМЯ</a:t>
            </a:r>
            <a:endParaRPr lang="ru-RU" sz="7200" b="1" dirty="0">
              <a:ln>
                <a:solidFill>
                  <a:srgbClr val="162F34"/>
                </a:solidFill>
              </a:ln>
              <a:solidFill>
                <a:schemeClr val="bg1"/>
              </a:solidFill>
              <a:effectLst>
                <a:glow rad="101600">
                  <a:srgbClr val="162F34">
                    <a:alpha val="60000"/>
                  </a:srgb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FDA78-BEF1-4B51-AF13-C552B0FFEDEA}"/>
              </a:ext>
            </a:extLst>
          </p:cNvPr>
          <p:cNvSpPr txBox="1"/>
          <p:nvPr/>
        </p:nvSpPr>
        <p:spPr>
          <a:xfrm>
            <a:off x="1547664" y="1345332"/>
            <a:ext cx="71418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4700" b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101600">
                    <a:srgbClr val="162F34">
                      <a:alpha val="60000"/>
                    </a:srgbClr>
                  </a:glow>
                </a:effectLst>
                <a:latin typeface="Century Gothic" panose="020B0502020202020204" pitchFamily="34" charset="0"/>
              </a:rPr>
              <a:t>ДРАГОЦЕННОЕ</a:t>
            </a: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5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3779912" y="-869"/>
            <a:ext cx="53640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ED99F-F56F-4472-A463-6B07CDEE508C}"/>
              </a:ext>
            </a:extLst>
          </p:cNvPr>
          <p:cNvSpPr/>
          <p:nvPr/>
        </p:nvSpPr>
        <p:spPr>
          <a:xfrm>
            <a:off x="4067944" y="484133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«Жизнь дается всего один раз, и прожить её надо так, чтобы не было мучительно больно за бесцельно прожитые годы, </a:t>
            </a:r>
          </a:p>
          <a:p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чтобы не жег позор за подленькое прошлое»</a:t>
            </a:r>
          </a:p>
          <a:p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</a:rPr>
              <a:t>Роман «Как закалялась сталь»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D64BF-2422-4CE8-BA35-6156033D5C2D}"/>
              </a:ext>
            </a:extLst>
          </p:cNvPr>
          <p:cNvSpPr txBox="1"/>
          <p:nvPr/>
        </p:nvSpPr>
        <p:spPr>
          <a:xfrm>
            <a:off x="198847" y="3910905"/>
            <a:ext cx="287714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Островский Николай Алексеевич (1904 – 1936)</a:t>
            </a:r>
          </a:p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русский писатель советского периода, автор романов «Как закалялась сталь», «Рожденные бурей»</a:t>
            </a:r>
            <a:endParaRPr lang="ru-BY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012E0317-7020-4C7C-ABC1-27F3B7EC7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r="17667"/>
          <a:stretch/>
        </p:blipFill>
        <p:spPr bwMode="auto">
          <a:xfrm>
            <a:off x="323528" y="337220"/>
            <a:ext cx="2553047" cy="34031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5175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710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Всех же дней жизни Адамовой было девятьсот тридцать лет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5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1225991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Бытие 5:5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D8019B-EFB1-4E66-B381-8B6A4594BD87}"/>
              </a:ext>
            </a:extLst>
          </p:cNvPr>
          <p:cNvSpPr/>
          <p:nvPr/>
        </p:nvSpPr>
        <p:spPr>
          <a:xfrm>
            <a:off x="179512" y="1874557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«И было дней жизни </a:t>
            </a:r>
            <a:r>
              <a:rPr lang="ru-RU" sz="3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Фарры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двести пять лет, и умер </a:t>
            </a:r>
            <a:r>
              <a:rPr lang="ru-RU" sz="3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Фарра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ru-RU" sz="3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Харране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FC99E-6E1B-4948-90CB-A0C6D704A21A}"/>
              </a:ext>
            </a:extLst>
          </p:cNvPr>
          <p:cNvSpPr txBox="1"/>
          <p:nvPr/>
        </p:nvSpPr>
        <p:spPr>
          <a:xfrm>
            <a:off x="6588224" y="292950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Бытие 11:32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00EE76-7C3D-46E5-9161-FA2D3256E4EA}"/>
              </a:ext>
            </a:extLst>
          </p:cNvPr>
          <p:cNvSpPr/>
          <p:nvPr/>
        </p:nvSpPr>
        <p:spPr>
          <a:xfrm>
            <a:off x="179512" y="358507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было дней жизни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Исааковой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сто восемьдесят лет. </a:t>
            </a:r>
            <a:r>
              <a:rPr lang="ru-RU" sz="2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испустил Исаак дух и умер, и приложился к народу своему, будучи стар и насыщен жизнью;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7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E52B4-6E8B-47FA-AC8E-1D5624B416D0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Бытие 35:28-29</a:t>
            </a:r>
          </a:p>
        </p:txBody>
      </p:sp>
    </p:spTree>
    <p:extLst>
      <p:ext uri="{BB962C8B-B14F-4D97-AF65-F5344CB8AC3E}">
        <p14:creationId xmlns:p14="http://schemas.microsoft.com/office/powerpoint/2010/main" val="78806953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3023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«…</a:t>
            </a:r>
            <a:r>
              <a:rPr lang="ru-RU" sz="5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скажи мне, Господи, кончину мою и число дней моих, какое оно, дабы я знал, какой век мой</a:t>
            </a:r>
            <a:r>
              <a:rPr lang="ru-RU" sz="5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5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38:5</a:t>
            </a:r>
          </a:p>
        </p:txBody>
      </p:sp>
    </p:spTree>
    <p:extLst>
      <p:ext uri="{BB962C8B-B14F-4D97-AF65-F5344CB8AC3E}">
        <p14:creationId xmlns:p14="http://schemas.microsoft.com/office/powerpoint/2010/main" val="363035642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0922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Видел я, наконец, что поставлены были престолы, и воссел Ветхий днями; одеяние на Нем было бело, как снег, и волосы главы Его - как чистая волна; престол Его - как пламя огня, колеса Его –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пылающий огонь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9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Даниил 7:9</a:t>
            </a:r>
          </a:p>
        </p:txBody>
      </p:sp>
    </p:spTree>
    <p:extLst>
      <p:ext uri="{BB962C8B-B14F-4D97-AF65-F5344CB8AC3E}">
        <p14:creationId xmlns:p14="http://schemas.microsoft.com/office/powerpoint/2010/main" val="131707526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Ибо сказано: во время благоприятное Я услышал тебя и в день спасения помог тебе. Вот, теперь время благоприятное, вот, теперь день спасения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1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Коринфянам 6:2</a:t>
            </a:r>
          </a:p>
        </p:txBody>
      </p:sp>
    </p:spTree>
    <p:extLst>
      <p:ext uri="{BB962C8B-B14F-4D97-AF65-F5344CB8AC3E}">
        <p14:creationId xmlns:p14="http://schemas.microsoft.com/office/powerpoint/2010/main" val="132986402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Итак, смотрите, поступайте осторожно, не как неразумные, но как мудрые, дорожа временем, потому что </a:t>
            </a:r>
            <a:r>
              <a:rPr lang="ru-RU" sz="5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дни лукавы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21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5:15-16</a:t>
            </a:r>
          </a:p>
        </p:txBody>
      </p:sp>
    </p:spTree>
    <p:extLst>
      <p:ext uri="{BB962C8B-B14F-4D97-AF65-F5344CB8AC3E}">
        <p14:creationId xmlns:p14="http://schemas.microsoft.com/office/powerpoint/2010/main" val="169688978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1979712" y="-869"/>
            <a:ext cx="71642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ED99F-F56F-4472-A463-6B07CDEE508C}"/>
              </a:ext>
            </a:extLst>
          </p:cNvPr>
          <p:cNvSpPr/>
          <p:nvPr/>
        </p:nvSpPr>
        <p:spPr>
          <a:xfrm>
            <a:off x="1331640" y="481236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Любовь, радость, мир, терпение, благость, милосердие, верность, кротость и воздержание – этому я посвящаю мой день. Если я буду успешен, я воздам хвалу Богу. </a:t>
            </a:r>
          </a:p>
          <a:p>
            <a:r>
              <a:rPr lang="ru-RU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Если же я упаду, я буду искать Его милости и прощения. А потом, когда этот день уйдет, я положу голову на подушку и смогу отдыхать.</a:t>
            </a:r>
            <a:r>
              <a:rPr lang="ru-RU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4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1124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 говори: "отчего это прежние дни были лучше нынешних?", потому что не от мудрости ты спрашиваешь об этом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Екклесиаст 7:10</a:t>
            </a:r>
          </a:p>
        </p:txBody>
      </p:sp>
    </p:spTree>
    <p:extLst>
      <p:ext uri="{BB962C8B-B14F-4D97-AF65-F5344CB8AC3E}">
        <p14:creationId xmlns:p14="http://schemas.microsoft.com/office/powerpoint/2010/main" val="155824307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DB55B-B59B-40A0-BB2D-75BB795EC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0"/>
          <a:stretch/>
        </p:blipFill>
        <p:spPr>
          <a:xfrm>
            <a:off x="0" y="-871"/>
            <a:ext cx="4315855" cy="5715000"/>
          </a:xfrm>
          <a:prstGeom prst="rect">
            <a:avLst/>
          </a:prstGeom>
        </p:spPr>
      </p:pic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19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4315855" y="-869"/>
            <a:ext cx="4828146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ED99F-F56F-4472-A463-6B07CDEE508C}"/>
              </a:ext>
            </a:extLst>
          </p:cNvPr>
          <p:cNvSpPr/>
          <p:nvPr/>
        </p:nvSpPr>
        <p:spPr>
          <a:xfrm>
            <a:off x="4067944" y="739065"/>
            <a:ext cx="48281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НАСТОЯЩАЯ ЖИЗНЬ </a:t>
            </a:r>
          </a:p>
          <a:p>
            <a:pPr algn="r"/>
            <a:r>
              <a:rPr lang="ru-RU" sz="3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не в прошлом </a:t>
            </a:r>
          </a:p>
          <a:p>
            <a:pPr algn="r"/>
            <a:r>
              <a:rPr lang="ru-RU" sz="3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и не в будущем, она совершается </a:t>
            </a:r>
            <a:r>
              <a:rPr lang="ru-RU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СЕГОДНЯ</a:t>
            </a:r>
            <a:endParaRPr lang="ru-RU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6004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… 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вот что сделаю: сломаю житницы мои и построю большие, и соберу туда весь хлеб мой и все добро мое, 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скажу душе моей: душа! много добра лежит у тебя на многие годы: покойся, ешь, пей, веселись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12:18,19</a:t>
            </a:r>
          </a:p>
        </p:txBody>
      </p:sp>
    </p:spTree>
    <p:extLst>
      <p:ext uri="{BB962C8B-B14F-4D97-AF65-F5344CB8AC3E}">
        <p14:creationId xmlns:p14="http://schemas.microsoft.com/office/powerpoint/2010/main" val="227065317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28032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Научи нас так счислять дни наши, чтобы нам приобрести сердце мудрое</a:t>
            </a:r>
            <a:r>
              <a:rPr lang="ru-RU" sz="6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6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89:12</a:t>
            </a:r>
          </a:p>
        </p:txBody>
      </p:sp>
    </p:spTree>
    <p:extLst>
      <p:ext uri="{BB962C8B-B14F-4D97-AF65-F5344CB8AC3E}">
        <p14:creationId xmlns:p14="http://schemas.microsoft.com/office/powerpoint/2010/main" val="220584996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 сказал ему: безумный! в сию ночь душу твою возьмут у тебя; кому же достанется то, что ты заготовил?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12:20</a:t>
            </a:r>
          </a:p>
        </p:txBody>
      </p:sp>
    </p:spTree>
    <p:extLst>
      <p:ext uri="{BB962C8B-B14F-4D97-AF65-F5344CB8AC3E}">
        <p14:creationId xmlns:p14="http://schemas.microsoft.com/office/powerpoint/2010/main" val="76527049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B82E07-F431-45FE-9D95-DFA326B54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23DED-DCEF-4DF8-8A7E-F33070952460}"/>
              </a:ext>
            </a:extLst>
          </p:cNvPr>
          <p:cNvSpPr txBox="1"/>
          <p:nvPr/>
        </p:nvSpPr>
        <p:spPr>
          <a:xfrm>
            <a:off x="179512" y="1129308"/>
            <a:ext cx="86409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КАЖДУЮ МИНУТУ ВРЕМЯ ПРИБЛИЖАЕТ НАС К ВЕЧНОСТИ. КАЖДУЮ МИНУТУ ОНО СПРАШИВАЕТ НАС: </a:t>
            </a:r>
          </a:p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«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ЧТО ТЫ СДЕЛАЛ ДЛЯ ВЕЧНОСТИ?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»</a:t>
            </a:r>
            <a:endParaRPr lang="ru-BY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rgbClr val="445255"/>
                </a:glow>
              </a:effectLst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76571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оставляя времена неведения, Бог ныне повелевает людям всем повсюду покаяться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17:30</a:t>
            </a:r>
          </a:p>
        </p:txBody>
      </p:sp>
    </p:spTree>
    <p:extLst>
      <p:ext uri="{BB962C8B-B14F-4D97-AF65-F5344CB8AC3E}">
        <p14:creationId xmlns:p14="http://schemas.microsoft.com/office/powerpoint/2010/main" val="32474358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467FE-C1B2-4847-8768-464752001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7"/>
          <a:stretch/>
        </p:blipFill>
        <p:spPr>
          <a:xfrm>
            <a:off x="0" y="-6279"/>
            <a:ext cx="9144000" cy="5715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280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8000" b="1" i="1" u="sng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В начале</a:t>
            </a:r>
            <a:r>
              <a:rPr lang="ru-RU" sz="8000" b="1" i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сотворил Бог </a:t>
            </a:r>
          </a:p>
          <a:p>
            <a:pPr algn="ctr"/>
            <a:r>
              <a:rPr lang="ru-RU" sz="8000" b="1" i="1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небо и землю</a:t>
            </a:r>
            <a:r>
              <a:rPr lang="ru-RU" sz="8000" dirty="0">
                <a:ln>
                  <a:solidFill>
                    <a:srgbClr val="162F34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1300" b="1" i="1" dirty="0">
              <a:ln>
                <a:solidFill>
                  <a:srgbClr val="162F34"/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Бытие 1:1</a:t>
            </a:r>
          </a:p>
        </p:txBody>
      </p:sp>
    </p:spTree>
    <p:extLst>
      <p:ext uri="{BB962C8B-B14F-4D97-AF65-F5344CB8AC3E}">
        <p14:creationId xmlns:p14="http://schemas.microsoft.com/office/powerpoint/2010/main" val="282211630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09044A-A506-46A4-A849-D4D15CFA1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975F5-EC8E-4733-9603-05E5C09C84E1}"/>
              </a:ext>
            </a:extLst>
          </p:cNvPr>
          <p:cNvSpPr txBox="1"/>
          <p:nvPr/>
        </p:nvSpPr>
        <p:spPr>
          <a:xfrm>
            <a:off x="179512" y="1705372"/>
            <a:ext cx="8640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ВРЕМЯ - ЭТО ОТРЕЗОК ЗЕМНОЙ ЖИЗНИ, КОТОРЫЙ </a:t>
            </a:r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ГОТОВИТ ЧЕЛОВЕКА</a:t>
            </a:r>
          </a:p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rgbClr val="445255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К ВЕЧНОСТИ</a:t>
            </a:r>
            <a:endParaRPr lang="ru-BY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rgbClr val="445255"/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4575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77401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Дней лет наших - семьдесят лет, а при большей крепости - восемьдесят лет; и самая лучшая пора их - труд и болезнь, ибо проходят быстро, и мы летим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 </a:t>
            </a:r>
            <a:endParaRPr lang="ru-RU" sz="16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89:10</a:t>
            </a:r>
          </a:p>
        </p:txBody>
      </p:sp>
    </p:spTree>
    <p:extLst>
      <p:ext uri="{BB962C8B-B14F-4D97-AF65-F5344CB8AC3E}">
        <p14:creationId xmlns:p14="http://schemas.microsoft.com/office/powerpoint/2010/main" val="95715423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77401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Исследуйте себя внимательно, исследуйте, народ необузданный, </a:t>
            </a:r>
          </a:p>
          <a:p>
            <a:pPr algn="ctr"/>
            <a:r>
              <a:rPr lang="ru-RU" sz="40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доколе не пришло определение - день пролетит как мякина - доколе не пришел на вас пламенный гнев Господень, доколе не наступил для вас день ярости Господней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9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Софония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2:1-2</a:t>
            </a:r>
          </a:p>
        </p:txBody>
      </p:sp>
    </p:spTree>
    <p:extLst>
      <p:ext uri="{BB962C8B-B14F-4D97-AF65-F5344CB8AC3E}">
        <p14:creationId xmlns:p14="http://schemas.microsoft.com/office/powerpoint/2010/main" val="422487445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280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8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Молитва</a:t>
            </a:r>
            <a:r>
              <a:rPr lang="ru-RU" sz="8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Моисея, человека Божия</a:t>
            </a:r>
            <a:r>
              <a:rPr lang="ru-RU" sz="8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8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89:1</a:t>
            </a:r>
          </a:p>
        </p:txBody>
      </p:sp>
    </p:spTree>
    <p:extLst>
      <p:ext uri="{BB962C8B-B14F-4D97-AF65-F5344CB8AC3E}">
        <p14:creationId xmlns:p14="http://schemas.microsoft.com/office/powerpoint/2010/main" val="82750953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939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 одной крови Он произвел весь род человеческий для обитания по всему лицу земли, назначив предопределенные времена и пределы их обитанию, </a:t>
            </a:r>
            <a:r>
              <a:rPr lang="ru-RU" sz="3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дабы они искали Бога, не ощутят ли Его и не найдут ли, хотя Он и недалеко от каждого из нас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17:26-27</a:t>
            </a:r>
          </a:p>
        </p:txBody>
      </p:sp>
    </p:spTree>
    <p:extLst>
      <p:ext uri="{BB962C8B-B14F-4D97-AF65-F5344CB8AC3E}">
        <p14:creationId xmlns:p14="http://schemas.microsoft.com/office/powerpoint/2010/main" val="110521947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939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 одной крови Он произвел весь род человеческий для обитания по всему лицу земли, назначив предопределенные времена и пределы их обитанию, </a:t>
            </a:r>
            <a:r>
              <a:rPr lang="ru-RU" sz="3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дабы они искали Бога, не ощутят ли Его и не найдут ли, хотя Он и недалеко от каждого из нас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Иеремия 29:12-14</a:t>
            </a:r>
          </a:p>
        </p:txBody>
      </p:sp>
    </p:spTree>
    <p:extLst>
      <p:ext uri="{BB962C8B-B14F-4D97-AF65-F5344CB8AC3E}">
        <p14:creationId xmlns:p14="http://schemas.microsoft.com/office/powerpoint/2010/main" val="292971421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8699</TotalTime>
  <Words>737</Words>
  <Application>Microsoft Office PowerPoint</Application>
  <PresentationFormat>Экран (16:10)</PresentationFormat>
  <Paragraphs>80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589</cp:revision>
  <dcterms:created xsi:type="dcterms:W3CDTF">2018-02-03T10:08:25Z</dcterms:created>
  <dcterms:modified xsi:type="dcterms:W3CDTF">2026-03-08T11:57:01Z</dcterms:modified>
</cp:coreProperties>
</file>