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4"/>
  </p:notesMasterIdLst>
  <p:sldIdLst>
    <p:sldId id="345" r:id="rId2"/>
    <p:sldId id="677" r:id="rId3"/>
    <p:sldId id="707" r:id="rId4"/>
    <p:sldId id="708" r:id="rId5"/>
    <p:sldId id="709" r:id="rId6"/>
    <p:sldId id="711" r:id="rId7"/>
    <p:sldId id="712" r:id="rId8"/>
    <p:sldId id="713" r:id="rId9"/>
    <p:sldId id="714" r:id="rId10"/>
    <p:sldId id="675" r:id="rId11"/>
    <p:sldId id="715" r:id="rId12"/>
    <p:sldId id="716" r:id="rId13"/>
    <p:sldId id="717" r:id="rId14"/>
    <p:sldId id="718" r:id="rId15"/>
    <p:sldId id="719" r:id="rId16"/>
    <p:sldId id="704" r:id="rId17"/>
    <p:sldId id="720" r:id="rId18"/>
    <p:sldId id="705" r:id="rId19"/>
    <p:sldId id="721" r:id="rId20"/>
    <p:sldId id="722" r:id="rId21"/>
    <p:sldId id="686" r:id="rId22"/>
    <p:sldId id="723" r:id="rId23"/>
  </p:sldIdLst>
  <p:sldSz cx="9144000" cy="5715000" type="screen16x1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entury Gothic" panose="020B0502020202020204" pitchFamily="34" charset="0"/>
      <p:regular r:id="rId29"/>
      <p:bold r:id="rId30"/>
      <p:italic r:id="rId31"/>
      <p:boldItalic r:id="rId3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5255"/>
    <a:srgbClr val="3D383F"/>
    <a:srgbClr val="BBBCAA"/>
    <a:srgbClr val="162F34"/>
    <a:srgbClr val="FFFFFF"/>
    <a:srgbClr val="C00000"/>
    <a:srgbClr val="6FA7D3"/>
    <a:srgbClr val="B1B2AC"/>
    <a:srgbClr val="72A7D3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153" autoAdjust="0"/>
  </p:normalViewPr>
  <p:slideViewPr>
    <p:cSldViewPr>
      <p:cViewPr varScale="1">
        <p:scale>
          <a:sx n="77" d="100"/>
          <a:sy n="77" d="100"/>
        </p:scale>
        <p:origin x="1546" y="58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F6F99-98DA-4124-B7C8-E944A034A478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8BA48-6401-426C-9560-FCC9BDA8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7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9401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393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6960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338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2965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9911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1871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3346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8820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4913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baseline="0" dirty="0"/>
              <a:t>Переход к следующему слайду после слов: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043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9051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2614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7398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032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893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427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322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1438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2451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824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839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7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28294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42469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121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374260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20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94127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82417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2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279262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19604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46006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89300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27543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195919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96680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036079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54502-AB8D-4604-9AD6-4EFA145770E8}" type="datetimeFigureOut">
              <a:rPr lang="ru-RU" smtClean="0"/>
              <a:t>08.03.2026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584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2C6CA8-B5F7-4E25-9F10-723B5D3AFC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0" r="4714"/>
          <a:stretch/>
        </p:blipFill>
        <p:spPr>
          <a:xfrm>
            <a:off x="0" y="6157"/>
            <a:ext cx="9144000" cy="57139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98E47F6-40DF-4E65-8801-DEEFFF47A52F}"/>
              </a:ext>
            </a:extLst>
          </p:cNvPr>
          <p:cNvSpPr txBox="1"/>
          <p:nvPr/>
        </p:nvSpPr>
        <p:spPr>
          <a:xfrm>
            <a:off x="1619672" y="1863904"/>
            <a:ext cx="714186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500" b="1" dirty="0">
                <a:ln>
                  <a:solidFill>
                    <a:srgbClr val="162F34"/>
                  </a:solidFill>
                </a:ln>
                <a:solidFill>
                  <a:schemeClr val="bg1"/>
                </a:solidFill>
                <a:effectLst>
                  <a:glow rad="101600">
                    <a:srgbClr val="162F34">
                      <a:alpha val="60000"/>
                    </a:srgbClr>
                  </a:glow>
                </a:effectLst>
                <a:latin typeface="Century Gothic" panose="020B0502020202020204" pitchFamily="34" charset="0"/>
              </a:rPr>
              <a:t>ВРЕМЯ</a:t>
            </a:r>
            <a:endParaRPr lang="ru-RU" sz="7200" b="1" dirty="0">
              <a:ln>
                <a:solidFill>
                  <a:srgbClr val="162F34"/>
                </a:solidFill>
              </a:ln>
              <a:solidFill>
                <a:schemeClr val="bg1"/>
              </a:solidFill>
              <a:effectLst>
                <a:glow rad="101600">
                  <a:srgbClr val="162F34">
                    <a:alpha val="60000"/>
                  </a:srgbClr>
                </a:glow>
              </a:effectLst>
              <a:latin typeface="Century Gothic" panose="020B0502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2FDA78-BEF1-4B51-AF13-C552B0FFEDEA}"/>
              </a:ext>
            </a:extLst>
          </p:cNvPr>
          <p:cNvSpPr txBox="1"/>
          <p:nvPr/>
        </p:nvSpPr>
        <p:spPr>
          <a:xfrm>
            <a:off x="1547664" y="1345332"/>
            <a:ext cx="7141868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000" b="1" dirty="0">
                <a:ln>
                  <a:solidFill>
                    <a:srgbClr val="162F34"/>
                  </a:solidFill>
                </a:ln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4700" b="1" dirty="0">
                <a:ln>
                  <a:solidFill>
                    <a:srgbClr val="162F34"/>
                  </a:solidFill>
                </a:ln>
                <a:solidFill>
                  <a:schemeClr val="bg1"/>
                </a:solidFill>
                <a:effectLst>
                  <a:glow rad="101600">
                    <a:srgbClr val="162F34">
                      <a:alpha val="60000"/>
                    </a:srgbClr>
                  </a:glow>
                </a:effectLst>
                <a:latin typeface="Century Gothic" panose="020B0502020202020204" pitchFamily="34" charset="0"/>
              </a:rPr>
              <a:t>ДРАГОЦЕННОЕ</a:t>
            </a:r>
          </a:p>
        </p:txBody>
      </p:sp>
    </p:spTree>
    <p:extLst>
      <p:ext uri="{BB962C8B-B14F-4D97-AF65-F5344CB8AC3E}">
        <p14:creationId xmlns:p14="http://schemas.microsoft.com/office/powerpoint/2010/main" val="139073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ПРОПОВЕДИ\_СЕРИЯ - Псалом 50\2022\razriv.png">
            <a:extLst>
              <a:ext uri="{FF2B5EF4-FFF2-40B4-BE49-F238E27FC236}">
                <a16:creationId xmlns:a16="http://schemas.microsoft.com/office/drawing/2014/main" id="{F8C2B46A-A700-44FE-90C1-346ACDE02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995" y="-870"/>
            <a:ext cx="2000061" cy="571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C287BCD-166F-454D-8A7F-3A1FDF755183}"/>
              </a:ext>
            </a:extLst>
          </p:cNvPr>
          <p:cNvSpPr/>
          <p:nvPr/>
        </p:nvSpPr>
        <p:spPr>
          <a:xfrm>
            <a:off x="3779912" y="-869"/>
            <a:ext cx="5364089" cy="571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ECED99F-F56F-4472-A463-6B07CDEE508C}"/>
              </a:ext>
            </a:extLst>
          </p:cNvPr>
          <p:cNvSpPr/>
          <p:nvPr/>
        </p:nvSpPr>
        <p:spPr>
          <a:xfrm>
            <a:off x="4067944" y="484133"/>
            <a:ext cx="47525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«Жизнь дается всего один раз, и прожить её надо так, чтобы не было мучительно больно за бесцельно прожитые годы, </a:t>
            </a:r>
          </a:p>
          <a:p>
            <a:r>
              <a:rPr lang="ru-RU" sz="32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чтобы не жег позор за подленькое прошлое»</a:t>
            </a:r>
          </a:p>
          <a:p>
            <a:endParaRPr lang="ru-RU" sz="2400" i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/>
            <a:r>
              <a:rPr lang="ru-RU" sz="2000" i="1" dirty="0">
                <a:latin typeface="Calibri" panose="020F0502020204030204" pitchFamily="34" charset="0"/>
                <a:ea typeface="Calibri" panose="020F0502020204030204" pitchFamily="34" charset="0"/>
              </a:rPr>
              <a:t>Роман «Как закалялась сталь»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BD64BF-2422-4CE8-BA35-6156033D5C2D}"/>
              </a:ext>
            </a:extLst>
          </p:cNvPr>
          <p:cNvSpPr txBox="1"/>
          <p:nvPr/>
        </p:nvSpPr>
        <p:spPr>
          <a:xfrm>
            <a:off x="198847" y="3910905"/>
            <a:ext cx="2877148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Островский Николай Алексеевич (1904 – 1936)</a:t>
            </a:r>
          </a:p>
          <a:p>
            <a:r>
              <a:rPr lang="ru-RU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  <a:p>
            <a:r>
              <a:rPr lang="ru-RU" sz="1300" dirty="0">
                <a:solidFill>
                  <a:schemeClr val="bg1"/>
                </a:solidFill>
                <a:latin typeface="Century Gothic" panose="020B0502020202020204" pitchFamily="34" charset="0"/>
              </a:rPr>
              <a:t>русский писатель советского периода, автор романов «Как закалялась сталь», «Рожденные бурей»</a:t>
            </a:r>
            <a:endParaRPr lang="ru-BY" sz="13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012E0317-7020-4C7C-ABC1-27F3B7EC7B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3" r="17667"/>
          <a:stretch/>
        </p:blipFill>
        <p:spPr bwMode="auto">
          <a:xfrm>
            <a:off x="323528" y="337220"/>
            <a:ext cx="2553047" cy="3403196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451755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171040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Всех же дней жизни Адамовой было девятьсот тридцать лет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54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1225991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Бытие 5:5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2D8019B-EFB1-4E66-B381-8B6A4594BD87}"/>
              </a:ext>
            </a:extLst>
          </p:cNvPr>
          <p:cNvSpPr/>
          <p:nvPr/>
        </p:nvSpPr>
        <p:spPr>
          <a:xfrm>
            <a:off x="179512" y="1874557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«И было дней жизни </a:t>
            </a:r>
            <a:r>
              <a:rPr lang="ru-RU" sz="3200" b="1" i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Фарры</a:t>
            </a:r>
            <a:r>
              <a:rPr lang="ru-RU" sz="32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двести пять лет, и умер </a:t>
            </a:r>
            <a:r>
              <a:rPr lang="ru-RU" sz="3200" b="1" i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Фарра</a:t>
            </a:r>
            <a:r>
              <a:rPr lang="ru-RU" sz="32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в </a:t>
            </a:r>
            <a:r>
              <a:rPr lang="ru-RU" sz="3200" b="1" i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Харране</a:t>
            </a:r>
            <a:r>
              <a:rPr lang="ru-RU" sz="32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5FC99E-6E1B-4948-90CB-A0C6D704A21A}"/>
              </a:ext>
            </a:extLst>
          </p:cNvPr>
          <p:cNvSpPr txBox="1"/>
          <p:nvPr/>
        </p:nvSpPr>
        <p:spPr>
          <a:xfrm>
            <a:off x="6588224" y="292950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Бытие 11:32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400EE76-7C3D-46E5-9161-FA2D3256E4EA}"/>
              </a:ext>
            </a:extLst>
          </p:cNvPr>
          <p:cNvSpPr/>
          <p:nvPr/>
        </p:nvSpPr>
        <p:spPr>
          <a:xfrm>
            <a:off x="179512" y="3585070"/>
            <a:ext cx="87849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28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28</a:t>
            </a:r>
            <a:r>
              <a:rPr lang="ru-RU" sz="2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было дней жизни </a:t>
            </a:r>
            <a:r>
              <a:rPr lang="ru-RU" sz="28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Исааковой</a:t>
            </a:r>
            <a:r>
              <a:rPr lang="ru-RU" sz="2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сто восемьдесят лет. </a:t>
            </a:r>
            <a:r>
              <a:rPr lang="ru-RU" sz="28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29</a:t>
            </a:r>
            <a:r>
              <a:rPr lang="ru-RU" sz="2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испустил Исаак дух и умер, и приложился к народу своему, будучи стар и насыщен жизнью;</a:t>
            </a:r>
            <a:r>
              <a:rPr lang="ru-RU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72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DE52B4-6E8B-47FA-AC8E-1D5624B416D0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Бытие 35:28-29</a:t>
            </a:r>
          </a:p>
        </p:txBody>
      </p:sp>
    </p:spTree>
    <p:extLst>
      <p:ext uri="{BB962C8B-B14F-4D97-AF65-F5344CB8AC3E}">
        <p14:creationId xmlns:p14="http://schemas.microsoft.com/office/powerpoint/2010/main" val="788069535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830238"/>
            <a:ext cx="87849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«…</a:t>
            </a:r>
            <a:r>
              <a:rPr lang="ru-RU" sz="5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скажи мне, Господи, кончину мою и число дней моих, какое оно, дабы я знал, какой век мой</a:t>
            </a:r>
            <a:r>
              <a:rPr lang="ru-RU" sz="5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56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Псалом 38:5</a:t>
            </a:r>
          </a:p>
        </p:txBody>
      </p:sp>
    </p:spTree>
    <p:extLst>
      <p:ext uri="{BB962C8B-B14F-4D97-AF65-F5344CB8AC3E}">
        <p14:creationId xmlns:p14="http://schemas.microsoft.com/office/powerpoint/2010/main" val="3630356422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409228"/>
            <a:ext cx="87849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Видел я, наконец, что поставлены были престолы, и воссел Ветхий днями; одеяние на Нем было бело, как снег, и волосы главы Его - как чистая волна; престол Его - как пламя огня, колеса Его – </a:t>
            </a:r>
          </a:p>
          <a:p>
            <a:pPr algn="ctr"/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пылающий огонь</a:t>
            </a:r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RU" sz="96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Даниил 7:9</a:t>
            </a:r>
          </a:p>
        </p:txBody>
      </p:sp>
    </p:spTree>
    <p:extLst>
      <p:ext uri="{BB962C8B-B14F-4D97-AF65-F5344CB8AC3E}">
        <p14:creationId xmlns:p14="http://schemas.microsoft.com/office/powerpoint/2010/main" val="1317075264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37220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Ибо сказано: во время благоприятное Я услышал тебя и в день спасения помог тебе. Вот, теперь время благоприятное, вот, теперь день спасения</a:t>
            </a:r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413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Коринфянам 6:2</a:t>
            </a:r>
          </a:p>
        </p:txBody>
      </p:sp>
    </p:spTree>
    <p:extLst>
      <p:ext uri="{BB962C8B-B14F-4D97-AF65-F5344CB8AC3E}">
        <p14:creationId xmlns:p14="http://schemas.microsoft.com/office/powerpoint/2010/main" val="1329864021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37220"/>
            <a:ext cx="87849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Итак, смотрите, поступайте осторожно, не как неразумные, но как мудрые, дорожа временем, потому что </a:t>
            </a:r>
            <a:r>
              <a:rPr lang="ru-RU" sz="54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дни лукавы</a:t>
            </a:r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RU" sz="2132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Ефесянам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5:15-16</a:t>
            </a:r>
          </a:p>
        </p:txBody>
      </p:sp>
    </p:spTree>
    <p:extLst>
      <p:ext uri="{BB962C8B-B14F-4D97-AF65-F5344CB8AC3E}">
        <p14:creationId xmlns:p14="http://schemas.microsoft.com/office/powerpoint/2010/main" val="1696889783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ПРОПОВЕДИ\_СЕРИЯ - Псалом 50\2022\razriv.png">
            <a:extLst>
              <a:ext uri="{FF2B5EF4-FFF2-40B4-BE49-F238E27FC236}">
                <a16:creationId xmlns:a16="http://schemas.microsoft.com/office/drawing/2014/main" id="{F8C2B46A-A700-44FE-90C1-346ACDE02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870"/>
            <a:ext cx="2000061" cy="571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C287BCD-166F-454D-8A7F-3A1FDF755183}"/>
              </a:ext>
            </a:extLst>
          </p:cNvPr>
          <p:cNvSpPr/>
          <p:nvPr/>
        </p:nvSpPr>
        <p:spPr>
          <a:xfrm>
            <a:off x="1979712" y="-869"/>
            <a:ext cx="7164289" cy="571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ECED99F-F56F-4472-A463-6B07CDEE508C}"/>
              </a:ext>
            </a:extLst>
          </p:cNvPr>
          <p:cNvSpPr/>
          <p:nvPr/>
        </p:nvSpPr>
        <p:spPr>
          <a:xfrm>
            <a:off x="1331640" y="481236"/>
            <a:ext cx="75608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Любовь, радость, мир, терпение, благость, милосердие, верность, кротость и воздержание – этому я посвящаю мой день. Если я буду успешен, я воздам хвалу Богу. </a:t>
            </a:r>
          </a:p>
          <a:p>
            <a:r>
              <a:rPr lang="ru-RU" sz="3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Если же я упаду, я буду искать Его милости и прощения. А потом, когда этот день уйдет, я положу голову на подушку и смогу отдыхать.</a:t>
            </a:r>
            <a:r>
              <a:rPr lang="ru-RU" sz="3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3400" b="1" dirty="0"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711244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37220"/>
            <a:ext cx="87849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Не говори: "отчего это прежние дни были лучше нынешних?", потому что не от мудрости ты спрашиваешь об этом</a:t>
            </a:r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400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Екклесиаст 7:10</a:t>
            </a:r>
          </a:p>
        </p:txBody>
      </p:sp>
    </p:spTree>
    <p:extLst>
      <p:ext uri="{BB962C8B-B14F-4D97-AF65-F5344CB8AC3E}">
        <p14:creationId xmlns:p14="http://schemas.microsoft.com/office/powerpoint/2010/main" val="1558243073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3DB55B-B59B-40A0-BB2D-75BB795EC9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30"/>
          <a:stretch/>
        </p:blipFill>
        <p:spPr>
          <a:xfrm>
            <a:off x="0" y="-871"/>
            <a:ext cx="4315855" cy="5715000"/>
          </a:xfrm>
          <a:prstGeom prst="rect">
            <a:avLst/>
          </a:prstGeom>
        </p:spPr>
      </p:pic>
      <p:pic>
        <p:nvPicPr>
          <p:cNvPr id="5" name="Picture 2" descr="D:\ПРОПОВЕДИ\_СЕРИЯ - Псалом 50\2022\razriv.png">
            <a:extLst>
              <a:ext uri="{FF2B5EF4-FFF2-40B4-BE49-F238E27FC236}">
                <a16:creationId xmlns:a16="http://schemas.microsoft.com/office/drawing/2014/main" id="{F8C2B46A-A700-44FE-90C1-346ACDE02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019" y="-870"/>
            <a:ext cx="2000061" cy="571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C287BCD-166F-454D-8A7F-3A1FDF755183}"/>
              </a:ext>
            </a:extLst>
          </p:cNvPr>
          <p:cNvSpPr/>
          <p:nvPr/>
        </p:nvSpPr>
        <p:spPr>
          <a:xfrm>
            <a:off x="4315855" y="-869"/>
            <a:ext cx="4828146" cy="571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ECED99F-F56F-4472-A463-6B07CDEE508C}"/>
              </a:ext>
            </a:extLst>
          </p:cNvPr>
          <p:cNvSpPr/>
          <p:nvPr/>
        </p:nvSpPr>
        <p:spPr>
          <a:xfrm>
            <a:off x="4067944" y="739065"/>
            <a:ext cx="482814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НАСТОЯЩАЯ ЖИЗНЬ </a:t>
            </a:r>
          </a:p>
          <a:p>
            <a:pPr algn="r"/>
            <a:r>
              <a:rPr lang="ru-RU" sz="3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не в прошлом </a:t>
            </a:r>
          </a:p>
          <a:p>
            <a:pPr algn="r"/>
            <a:r>
              <a:rPr lang="ru-RU" sz="3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и не в будущем, она совершается </a:t>
            </a:r>
            <a:r>
              <a:rPr lang="ru-RU" sz="4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СЕГОДНЯ</a:t>
            </a:r>
            <a:endParaRPr lang="ru-RU" sz="72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260041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37220"/>
            <a:ext cx="87849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0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18</a:t>
            </a:r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… 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вот что сделаю: сломаю житницы мои и построю большие, и соберу туда весь хлеб мой и все добро мое, </a:t>
            </a:r>
            <a:r>
              <a:rPr lang="ru-RU" sz="40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19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скажу душе моей: душа! много добра лежит у тебя на многие годы: покойся, ешь, пей, веселись</a:t>
            </a:r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RU" sz="400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12:18,19</a:t>
            </a:r>
          </a:p>
        </p:txBody>
      </p:sp>
    </p:spTree>
    <p:extLst>
      <p:ext uri="{BB962C8B-B14F-4D97-AF65-F5344CB8AC3E}">
        <p14:creationId xmlns:p14="http://schemas.microsoft.com/office/powerpoint/2010/main" val="2270653178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728032"/>
            <a:ext cx="878497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6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Научи нас так счислять дни наши, чтобы нам приобрести сердце мудрое</a:t>
            </a:r>
            <a:r>
              <a:rPr lang="ru-RU" sz="6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62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Псалом 89:12</a:t>
            </a:r>
          </a:p>
        </p:txBody>
      </p:sp>
    </p:spTree>
    <p:extLst>
      <p:ext uri="{BB962C8B-B14F-4D97-AF65-F5344CB8AC3E}">
        <p14:creationId xmlns:p14="http://schemas.microsoft.com/office/powerpoint/2010/main" val="2205849967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37220"/>
            <a:ext cx="87849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Бог сказал ему: безумный! в сию ночь душу твою возьмут у тебя; кому же достанется то, что ты заготовил?</a:t>
            </a:r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400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Луки 12:20</a:t>
            </a:r>
          </a:p>
        </p:txBody>
      </p:sp>
    </p:spTree>
    <p:extLst>
      <p:ext uri="{BB962C8B-B14F-4D97-AF65-F5344CB8AC3E}">
        <p14:creationId xmlns:p14="http://schemas.microsoft.com/office/powerpoint/2010/main" val="765270491"/>
      </p:ext>
    </p:extLst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B82E07-F431-45FE-9D95-DFA326B543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227"/>
          <a:stretch/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F23DED-DCEF-4DF8-8A7E-F33070952460}"/>
              </a:ext>
            </a:extLst>
          </p:cNvPr>
          <p:cNvSpPr txBox="1"/>
          <p:nvPr/>
        </p:nvSpPr>
        <p:spPr>
          <a:xfrm>
            <a:off x="179512" y="1129308"/>
            <a:ext cx="8640960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39700">
                    <a:srgbClr val="445255"/>
                  </a:glow>
                </a:effectLst>
                <a:latin typeface="Century Gothic" panose="020B0502020202020204" pitchFamily="34" charset="0"/>
                <a:ea typeface="Calibri" panose="020F0502020204030204" pitchFamily="34" charset="0"/>
              </a:rPr>
              <a:t>КАЖДУЮ МИНУТУ ВРЕМЯ ПРИБЛИЖАЕТ НАС К ВЕЧНОСТИ. КАЖДУЮ МИНУТУ ОНО СПРАШИВАЕТ НАС: </a:t>
            </a:r>
          </a:p>
          <a:p>
            <a:pPr algn="ctr"/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39700">
                    <a:srgbClr val="445255"/>
                  </a:glow>
                </a:effectLst>
                <a:latin typeface="Century Gothic" panose="020B0502020202020204" pitchFamily="34" charset="0"/>
                <a:ea typeface="Calibri" panose="020F0502020204030204" pitchFamily="34" charset="0"/>
              </a:rPr>
              <a:t>«</a:t>
            </a:r>
            <a:r>
              <a:rPr lang="ru-RU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39700">
                    <a:srgbClr val="445255"/>
                  </a:glow>
                </a:effectLst>
                <a:latin typeface="Century Gothic" panose="020B0502020202020204" pitchFamily="34" charset="0"/>
                <a:ea typeface="Calibri" panose="020F0502020204030204" pitchFamily="34" charset="0"/>
              </a:rPr>
              <a:t>ЧТО ТЫ СДЕЛАЛ ДЛЯ ВЕЧНОСТИ?</a:t>
            </a:r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39700">
                    <a:srgbClr val="445255"/>
                  </a:glow>
                </a:effectLst>
                <a:latin typeface="Century Gothic" panose="020B0502020202020204" pitchFamily="34" charset="0"/>
                <a:ea typeface="Calibri" panose="020F0502020204030204" pitchFamily="34" charset="0"/>
              </a:rPr>
              <a:t>»</a:t>
            </a:r>
            <a:endParaRPr lang="ru-BY" sz="44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39700">
                  <a:srgbClr val="445255"/>
                </a:glow>
              </a:effectLst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576571"/>
      </p:ext>
    </p:extLst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37220"/>
            <a:ext cx="8784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6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оставляя времена неведения, Бог ныне повелевает людям всем повсюду покаяться</a:t>
            </a:r>
            <a:r>
              <a:rPr lang="ru-RU" sz="6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400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Деяния 17:30</a:t>
            </a:r>
          </a:p>
        </p:txBody>
      </p:sp>
    </p:spTree>
    <p:extLst>
      <p:ext uri="{BB962C8B-B14F-4D97-AF65-F5344CB8AC3E}">
        <p14:creationId xmlns:p14="http://schemas.microsoft.com/office/powerpoint/2010/main" val="324743586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1467FE-C1B2-4847-8768-4647520017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77"/>
          <a:stretch/>
        </p:blipFill>
        <p:spPr>
          <a:xfrm>
            <a:off x="0" y="-6279"/>
            <a:ext cx="9144000" cy="5715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728032"/>
            <a:ext cx="8784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dirty="0">
                <a:ln>
                  <a:solidFill>
                    <a:srgbClr val="162F34"/>
                  </a:solidFill>
                </a:ln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8000" b="1" i="1" u="sng" dirty="0">
                <a:ln>
                  <a:solidFill>
                    <a:srgbClr val="162F34"/>
                  </a:solidFill>
                </a:ln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В начале</a:t>
            </a:r>
            <a:r>
              <a:rPr lang="ru-RU" sz="8000" b="1" i="1" dirty="0">
                <a:ln>
                  <a:solidFill>
                    <a:srgbClr val="162F34"/>
                  </a:solidFill>
                </a:ln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 сотворил Бог </a:t>
            </a:r>
          </a:p>
          <a:p>
            <a:pPr algn="ctr"/>
            <a:r>
              <a:rPr lang="ru-RU" sz="8000" b="1" i="1" dirty="0">
                <a:ln>
                  <a:solidFill>
                    <a:srgbClr val="162F34"/>
                  </a:solidFill>
                </a:ln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небо и землю</a:t>
            </a:r>
            <a:r>
              <a:rPr lang="ru-RU" sz="8000" dirty="0">
                <a:ln>
                  <a:solidFill>
                    <a:srgbClr val="162F34"/>
                  </a:solidFill>
                </a:ln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RU" sz="41300" b="1" i="1" dirty="0">
              <a:ln>
                <a:solidFill>
                  <a:srgbClr val="162F34"/>
                </a:solidFill>
              </a:ln>
              <a:solidFill>
                <a:schemeClr val="bg1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Бытие 1:1</a:t>
            </a:r>
          </a:p>
        </p:txBody>
      </p:sp>
    </p:spTree>
    <p:extLst>
      <p:ext uri="{BB962C8B-B14F-4D97-AF65-F5344CB8AC3E}">
        <p14:creationId xmlns:p14="http://schemas.microsoft.com/office/powerpoint/2010/main" val="2822116308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409044A-A506-46A4-A849-D4D15CFA17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227"/>
          <a:stretch/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48975F5-EC8E-4733-9603-05E5C09C84E1}"/>
              </a:ext>
            </a:extLst>
          </p:cNvPr>
          <p:cNvSpPr txBox="1"/>
          <p:nvPr/>
        </p:nvSpPr>
        <p:spPr>
          <a:xfrm>
            <a:off x="179512" y="1705372"/>
            <a:ext cx="864096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39700">
                    <a:srgbClr val="445255"/>
                  </a:glow>
                </a:effectLst>
                <a:latin typeface="Century Gothic" panose="020B0502020202020204" pitchFamily="34" charset="0"/>
                <a:ea typeface="Calibri" panose="020F0502020204030204" pitchFamily="34" charset="0"/>
              </a:rPr>
              <a:t>ВРЕМЯ - ЭТО ОТРЕЗОК ЗЕМНОЙ ЖИЗНИ, КОТОРЫЙ </a:t>
            </a:r>
            <a:r>
              <a:rPr lang="ru-RU" sz="6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39700">
                    <a:srgbClr val="445255"/>
                  </a:glow>
                </a:effectLst>
                <a:latin typeface="Century Gothic" panose="020B0502020202020204" pitchFamily="34" charset="0"/>
                <a:ea typeface="Calibri" panose="020F0502020204030204" pitchFamily="34" charset="0"/>
              </a:rPr>
              <a:t>ГОТОВИТ ЧЕЛОВЕКА</a:t>
            </a:r>
          </a:p>
          <a:p>
            <a:pPr algn="ctr"/>
            <a:r>
              <a:rPr lang="ru-RU" sz="60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139700">
                    <a:srgbClr val="445255"/>
                  </a:glow>
                </a:effectLst>
                <a:latin typeface="Century Gothic" panose="020B0502020202020204" pitchFamily="34" charset="0"/>
                <a:ea typeface="Calibri" panose="020F0502020204030204" pitchFamily="34" charset="0"/>
              </a:rPr>
              <a:t>К ВЕЧНОСТИ</a:t>
            </a:r>
            <a:endParaRPr lang="ru-BY" sz="6000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139700">
                  <a:srgbClr val="445255"/>
                </a:glo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245758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77401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Дней лет наших - семьдесят лет, а при большей крепости - восемьдесят лет; и самая лучшая пора их - труд и болезнь, ибо проходят быстро, и мы летим</a:t>
            </a:r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 </a:t>
            </a:r>
            <a:endParaRPr lang="ru-RU" sz="166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Псалом 89:10</a:t>
            </a:r>
          </a:p>
        </p:txBody>
      </p:sp>
    </p:spTree>
    <p:extLst>
      <p:ext uri="{BB962C8B-B14F-4D97-AF65-F5344CB8AC3E}">
        <p14:creationId xmlns:p14="http://schemas.microsoft.com/office/powerpoint/2010/main" val="957154235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77401"/>
            <a:ext cx="87849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0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Исследуйте себя внимательно, исследуйте, народ необузданный, </a:t>
            </a:r>
          </a:p>
          <a:p>
            <a:pPr algn="ctr"/>
            <a:r>
              <a:rPr lang="ru-RU" sz="40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доколе не пришло определение - день пролетит как мякина - доколе не пришел на вас пламенный гнев Господень, доколе не наступил для вас день ярости Господней</a:t>
            </a:r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RU" sz="496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Софония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2:1-2</a:t>
            </a:r>
          </a:p>
        </p:txBody>
      </p:sp>
    </p:spTree>
    <p:extLst>
      <p:ext uri="{BB962C8B-B14F-4D97-AF65-F5344CB8AC3E}">
        <p14:creationId xmlns:p14="http://schemas.microsoft.com/office/powerpoint/2010/main" val="4224874450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728032"/>
            <a:ext cx="8784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80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Молитва</a:t>
            </a:r>
            <a:r>
              <a:rPr lang="ru-RU" sz="8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Моисея, человека Божия</a:t>
            </a:r>
            <a:r>
              <a:rPr lang="ru-RU" sz="8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8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Псалом 89:1</a:t>
            </a:r>
          </a:p>
        </p:txBody>
      </p:sp>
    </p:spTree>
    <p:extLst>
      <p:ext uri="{BB962C8B-B14F-4D97-AF65-F5344CB8AC3E}">
        <p14:creationId xmlns:p14="http://schemas.microsoft.com/office/powerpoint/2010/main" val="827509534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471939"/>
            <a:ext cx="8784976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8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26</a:t>
            </a:r>
            <a:r>
              <a:rPr lang="ru-RU" sz="3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3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От одной крови Он произвел весь род человеческий для обитания по всему лицу земли, назначив предопределенные времена и пределы их обитанию, </a:t>
            </a:r>
            <a:r>
              <a:rPr lang="ru-RU" sz="38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27</a:t>
            </a:r>
            <a:r>
              <a:rPr lang="ru-RU" sz="3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дабы они искали Бога, не ощутят ли Его и не найдут ли, хотя Он и недалеко от каждого из нас</a:t>
            </a:r>
            <a:r>
              <a:rPr lang="ru-RU" sz="3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38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Деяния 17:26-27</a:t>
            </a:r>
          </a:p>
        </p:txBody>
      </p:sp>
    </p:spTree>
    <p:extLst>
      <p:ext uri="{BB962C8B-B14F-4D97-AF65-F5344CB8AC3E}">
        <p14:creationId xmlns:p14="http://schemas.microsoft.com/office/powerpoint/2010/main" val="1105219478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471939"/>
            <a:ext cx="8784976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8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26</a:t>
            </a:r>
            <a:r>
              <a:rPr lang="ru-RU" sz="3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3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От одной крови Он произвел весь род человеческий для обитания по всему лицу земли, назначив предопределенные времена и пределы их обитанию, </a:t>
            </a:r>
            <a:r>
              <a:rPr lang="ru-RU" sz="38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27</a:t>
            </a:r>
            <a:r>
              <a:rPr lang="ru-RU" sz="3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дабы они искали Бога, не ощутят ли Его и не найдут ли, хотя Он и недалеко от каждого из нас</a:t>
            </a:r>
            <a:r>
              <a:rPr lang="ru-RU" sz="3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38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Иеремия 29:12-14</a:t>
            </a:r>
          </a:p>
        </p:txBody>
      </p:sp>
    </p:spTree>
    <p:extLst>
      <p:ext uri="{BB962C8B-B14F-4D97-AF65-F5344CB8AC3E}">
        <p14:creationId xmlns:p14="http://schemas.microsoft.com/office/powerpoint/2010/main" val="2929714214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8699</TotalTime>
  <Words>737</Words>
  <Application>Microsoft Office PowerPoint</Application>
  <PresentationFormat>Экран (16:10)</PresentationFormat>
  <Paragraphs>80</Paragraphs>
  <Slides>22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Century Gothic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KARCHEMENKOFF</cp:lastModifiedBy>
  <cp:revision>589</cp:revision>
  <dcterms:created xsi:type="dcterms:W3CDTF">2018-02-03T10:08:25Z</dcterms:created>
  <dcterms:modified xsi:type="dcterms:W3CDTF">2026-03-08T11:57:01Z</dcterms:modified>
</cp:coreProperties>
</file>