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45" r:id="rId2"/>
    <p:sldId id="545" r:id="rId3"/>
    <p:sldId id="622" r:id="rId4"/>
    <p:sldId id="628" r:id="rId5"/>
    <p:sldId id="641" r:id="rId6"/>
    <p:sldId id="642" r:id="rId7"/>
    <p:sldId id="610" r:id="rId8"/>
    <p:sldId id="611" r:id="rId9"/>
    <p:sldId id="644" r:id="rId10"/>
    <p:sldId id="645" r:id="rId11"/>
    <p:sldId id="640" r:id="rId12"/>
    <p:sldId id="646" r:id="rId13"/>
    <p:sldId id="647" r:id="rId14"/>
    <p:sldId id="648" r:id="rId15"/>
    <p:sldId id="649" r:id="rId16"/>
    <p:sldId id="650" r:id="rId17"/>
    <p:sldId id="613" r:id="rId18"/>
    <p:sldId id="581" r:id="rId1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6FA7D3"/>
    <a:srgbClr val="B1B2AC"/>
    <a:srgbClr val="72A7D3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36" autoAdjust="0"/>
  </p:normalViewPr>
  <p:slideViewPr>
    <p:cSldViewPr>
      <p:cViewPr varScale="1">
        <p:scale>
          <a:sx n="86" d="100"/>
          <a:sy n="86" d="100"/>
        </p:scale>
        <p:origin x="1282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4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5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64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3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80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61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1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3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1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5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0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8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5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6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2A28D2-9887-4886-8F7E-2B79279F4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8326"/>
          <a:stretch/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702484"/>
            <a:ext cx="46085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НАРОД</a:t>
            </a: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ПОСЛУШНЫЙ</a:t>
            </a: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БОГУ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14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9:38 - 10:1-39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2641476"/>
            <a:ext cx="388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часть </a:t>
            </a:r>
            <a:r>
              <a:rPr lang="en-US" sz="3200" dirty="0">
                <a:latin typeface="Century Gothic" panose="020B0502020202020204" pitchFamily="34" charset="0"/>
              </a:rPr>
              <a:t>3</a:t>
            </a:r>
            <a:endParaRPr lang="ru-R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777380"/>
            <a:ext cx="8784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3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остальной народ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священники, левиты, привратники, певцы, храмовые слуги и все, кто отделились от чужеземных народов ради Божьего Закона, </a:t>
            </a:r>
            <a:r>
              <a:rPr lang="ru-RU" sz="23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вместе со своими женами и всеми своими сыновьями и </a:t>
            </a:r>
            <a:r>
              <a:rPr lang="ru-RU" sz="2300" b="1" i="1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дочерьми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которые способны понимать, – </a:t>
            </a:r>
          </a:p>
          <a:p>
            <a:r>
              <a:rPr lang="ru-RU" sz="23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ru-RU" sz="23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3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 они ныне присоединяются к своим братьям из знати</a:t>
            </a:r>
            <a:r>
              <a:rPr lang="ru-RU" sz="23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и связывают себя проклятием и клятвой следовать Закону Господа, данному через Божьего слугу Моисея, и бережно исполнять все повеления, установления и предписания Господа, нашего Владыки</a:t>
            </a:r>
            <a:r>
              <a:rPr lang="ru-RU" sz="2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23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10:28-29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21196"/>
            <a:ext cx="821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КОЛЛЕКТИВНАЯ ОТВЕТСТВЕННОСТЬ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56135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4893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13241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52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Как от Божественной силы Его даровано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нам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все потребное для жизни и благочестия, через познание Призвавшего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нас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славою и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благостию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которыми дарованы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нам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великие и драгоценные обетования, дабы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через них </a:t>
            </a:r>
            <a:r>
              <a:rPr lang="ru-RU" sz="32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соделались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причастниками Божеского естества, удалившись от господствующего в мире растления похотью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…»</a:t>
            </a:r>
            <a:endParaRPr lang="ru-RU" sz="287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Петра 1:3-4</a:t>
            </a:r>
          </a:p>
        </p:txBody>
      </p:sp>
    </p:spTree>
    <p:extLst>
      <p:ext uri="{BB962C8B-B14F-4D97-AF65-F5344CB8AC3E}">
        <p14:creationId xmlns:p14="http://schemas.microsoft.com/office/powerpoint/2010/main" val="103278964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7135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Любовь Божия к </a:t>
            </a:r>
            <a:r>
              <a:rPr lang="ru-RU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нам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открылась в том, что Бог послал в мир Единородного Сына Своего, чтобы </a:t>
            </a:r>
            <a:r>
              <a:rPr lang="ru-RU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получили жизнь через Него. 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том любовь, что не </a:t>
            </a:r>
            <a:r>
              <a:rPr lang="ru-RU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возлюбили Бога, но Он возлюбил </a:t>
            </a:r>
            <a:r>
              <a:rPr lang="ru-RU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нас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послал Сына Своего в умилостивление за грехи </a:t>
            </a:r>
            <a:r>
              <a:rPr lang="ru-RU" sz="3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наши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71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4:9,10</a:t>
            </a:r>
          </a:p>
        </p:txBody>
      </p:sp>
    </p:spTree>
    <p:extLst>
      <p:ext uri="{BB962C8B-B14F-4D97-AF65-F5344CB8AC3E}">
        <p14:creationId xmlns:p14="http://schemas.microsoft.com/office/powerpoint/2010/main" val="122396144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65602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«…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прости 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нам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грехи наши, ибо и 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прощаем всякому должнику 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нашему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и не введи 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нас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искушение, но избавь 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нас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от лукавого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07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11:4</a:t>
            </a:r>
          </a:p>
        </p:txBody>
      </p:sp>
    </p:spTree>
    <p:extLst>
      <p:ext uri="{BB962C8B-B14F-4D97-AF65-F5344CB8AC3E}">
        <p14:creationId xmlns:p14="http://schemas.microsoft.com/office/powerpoint/2010/main" val="135895419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53244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— род избранный, царственное священство, 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народ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святой, 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люди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взятые в удел, дабы возвещать совершенства Призвавшего 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вас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из тьмы в чудный Свой свет…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Петра 2:9</a:t>
            </a:r>
          </a:p>
        </p:txBody>
      </p:sp>
    </p:spTree>
    <p:extLst>
      <p:ext uri="{BB962C8B-B14F-4D97-AF65-F5344CB8AC3E}">
        <p14:creationId xmlns:p14="http://schemas.microsoft.com/office/powerpoint/2010/main" val="226356762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5324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 о себе только каждый заботься, но каждый и о других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Галатам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9FA3CC-62D1-49E8-B975-46CE687051D4}"/>
              </a:ext>
            </a:extLst>
          </p:cNvPr>
          <p:cNvSpPr/>
          <p:nvPr/>
        </p:nvSpPr>
        <p:spPr>
          <a:xfrm>
            <a:off x="179512" y="30787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Calibri" panose="020F0502020204030204" pitchFamily="34" charset="0"/>
              </a:rPr>
              <a:t>«Носите бремена друг друга, и таким образом исполните закон Христов.»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B3EF8-9766-408B-9CB7-3C5CEB23BCE8}"/>
              </a:ext>
            </a:extLst>
          </p:cNvPr>
          <p:cNvSpPr txBox="1"/>
          <p:nvPr/>
        </p:nvSpPr>
        <p:spPr>
          <a:xfrm>
            <a:off x="6084168" y="2073830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Филиппийцам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2:4</a:t>
            </a:r>
          </a:p>
        </p:txBody>
      </p:sp>
    </p:spTree>
    <p:extLst>
      <p:ext uri="{BB962C8B-B14F-4D97-AF65-F5344CB8AC3E}">
        <p14:creationId xmlns:p14="http://schemas.microsoft.com/office/powerpoint/2010/main" val="321949629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0922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Посему, </a:t>
            </a:r>
            <a:r>
              <a:rPr lang="ru-RU" sz="5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страдает ли один 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член — </a:t>
            </a:r>
            <a:r>
              <a:rPr lang="ru-RU" sz="5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страдают с ним все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члены; </a:t>
            </a:r>
            <a:r>
              <a:rPr lang="ru-RU" sz="5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славится ли один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член — с ним </a:t>
            </a:r>
            <a:r>
              <a:rPr lang="ru-RU" sz="5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радуются все 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члены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BY" sz="5400" dirty="0">
                <a:solidFill>
                  <a:schemeClr val="bg1"/>
                </a:solidFill>
                <a:effectLst/>
              </a:rPr>
              <a:t>»</a:t>
            </a:r>
            <a:endParaRPr lang="ru-RU" sz="5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12:26</a:t>
            </a:r>
          </a:p>
        </p:txBody>
      </p:sp>
    </p:spTree>
    <p:extLst>
      <p:ext uri="{BB962C8B-B14F-4D97-AF65-F5344CB8AC3E}">
        <p14:creationId xmlns:p14="http://schemas.microsoft.com/office/powerpoint/2010/main" val="365708153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F69572-E6E0-4566-8A3F-9D0E448E673C}"/>
              </a:ext>
            </a:extLst>
          </p:cNvPr>
          <p:cNvSpPr txBox="1"/>
          <p:nvPr/>
        </p:nvSpPr>
        <p:spPr>
          <a:xfrm>
            <a:off x="107504" y="193204"/>
            <a:ext cx="8856984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FFFF00"/>
                </a:solidFill>
              </a:rPr>
              <a:t>БОГ ОТЕЦ ПОСЫЛАЕТ СВОЕГО СЫНА ЗАКЛЮЧИТЬ ЗАВЕТ</a:t>
            </a:r>
          </a:p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«</a:t>
            </a:r>
            <a:r>
              <a:rPr lang="ru-RU" sz="2400" b="1" i="1" dirty="0">
                <a:solidFill>
                  <a:schemeClr val="bg1"/>
                </a:solidFill>
              </a:rPr>
              <a:t>Я сошел с небес не для того, чтобы творить волю Мою, но волю пославшего Меня Отца</a:t>
            </a:r>
            <a:r>
              <a:rPr lang="ru-RU" sz="2400" dirty="0">
                <a:solidFill>
                  <a:schemeClr val="bg1"/>
                </a:solidFill>
              </a:rPr>
              <a:t>» (Иоанна 6:38)</a:t>
            </a: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FFFF00"/>
                </a:solidFill>
              </a:rPr>
              <a:t>СЫН ЗАКЛЮЧАЕТ ЗАВЕТ С АПОСТОЛАМИ ВО ВРЕМЯ ВЕЧЕРИ </a:t>
            </a:r>
          </a:p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«</a:t>
            </a:r>
            <a:r>
              <a:rPr lang="ru-RU" sz="2400" b="1" i="1" dirty="0">
                <a:solidFill>
                  <a:schemeClr val="bg1"/>
                </a:solidFill>
              </a:rPr>
              <a:t>сия чаша есть новый завет в Моей Крови, которая за вас проливается</a:t>
            </a:r>
            <a:r>
              <a:rPr lang="ru-RU" sz="2400" dirty="0">
                <a:solidFill>
                  <a:schemeClr val="bg1"/>
                </a:solidFill>
              </a:rPr>
              <a:t>» (Луки 22:20)</a:t>
            </a: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FFFF00"/>
                </a:solidFill>
              </a:rPr>
              <a:t>ДУХ СВЯТОЙ НАПОЛНЯЕТ НАС, КАК УЧЕНИКОВ ХРИСТА,                  И ПОМОГАЕТ НАМ ИСПОЛНЯТЬ УСЛОВИЯ НОВОГО ЗАВЕТА</a:t>
            </a:r>
          </a:p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«</a:t>
            </a:r>
            <a:r>
              <a:rPr lang="ru-RU" sz="2400" b="1" i="1" dirty="0">
                <a:solidFill>
                  <a:schemeClr val="bg1"/>
                </a:solidFill>
              </a:rPr>
              <a:t>Когда же </a:t>
            </a:r>
            <a:r>
              <a:rPr lang="ru-RU" sz="2400" b="1" i="1" dirty="0" err="1">
                <a:solidFill>
                  <a:schemeClr val="bg1"/>
                </a:solidFill>
              </a:rPr>
              <a:t>приидет</a:t>
            </a:r>
            <a:r>
              <a:rPr lang="ru-RU" sz="2400" b="1" i="1" dirty="0">
                <a:solidFill>
                  <a:schemeClr val="bg1"/>
                </a:solidFill>
              </a:rPr>
              <a:t> Он, Дух истины, то наставит вас на всякую истину</a:t>
            </a:r>
            <a:r>
              <a:rPr lang="ru-BY" sz="2400" dirty="0">
                <a:solidFill>
                  <a:schemeClr val="bg1"/>
                </a:solidFill>
              </a:rPr>
              <a:t>» (Иоанна 16:13)</a:t>
            </a:r>
            <a:endParaRPr lang="ru-RU" sz="2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СЕГОДНЯ ЗАВЕТНЫЕ ОТНОШЕНИЯ МЕЖДУ</a:t>
            </a: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НАМИ И БОГОМ НЕИЗБЕЖНЫ!</a:t>
            </a:r>
            <a:endParaRPr lang="ru-B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1577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32B593-A36F-4624-B1C8-7AD3EFA86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3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12119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900" b="1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38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виду всего этого мы заключаем прочный договор, записываем его, и наши вожди, левиты и священники прикладывают к нему свои печати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BAB1D-3949-46D1-98C6-15E07BC45DB7}"/>
              </a:ext>
            </a:extLst>
          </p:cNvPr>
          <p:cNvSpPr/>
          <p:nvPr/>
        </p:nvSpPr>
        <p:spPr>
          <a:xfrm>
            <a:off x="107504" y="1776794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Печати приложили: Наместник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Неемия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сын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Хахалии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Цедекия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Серая, Азария, Иеремия,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Пашхур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Амария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Малхия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Хаттуш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Шевания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Маллух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Харим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Меремоф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Авдий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Даниил,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Гиннефон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Барух,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Мешуллам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Авия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Миямин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Маазия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Вилгай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Шемая – это священники.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Левиты: Иисус, сын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Азании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Биннуй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из сыновей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Хенадада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Кадмиил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их собратья: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Шевания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Годия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Клита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Фелаия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Ханан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Миха,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Рехов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Хашавия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Заккур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Шеревия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Шевания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Годия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Бани и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Венинуй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Вожди народа: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Парош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Пахат-Моав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Елам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Затту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Бани,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Бунний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Азгад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Бевай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Адония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Бигвай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Адин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Атер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Езекия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Азур,</a:t>
            </a:r>
          </a:p>
          <a:p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Годия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Хашум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Бецай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Хариф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Анатот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Невай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Магпиаш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Мешуллам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Хезир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Мешезавел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Цадок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Иаддуй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Пелатия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Ханан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Анаия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Ханания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Хашшув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Аллохеш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Пилха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Шовек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Рехум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Хашавна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Маасея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Ахия,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Ханан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Анан, </a:t>
            </a:r>
            <a:r>
              <a:rPr lang="ru-RU" sz="19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Маллух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Харим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19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Баана</a:t>
            </a:r>
            <a:r>
              <a:rPr lang="ru-RU" sz="1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RU" sz="19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624C1-29EF-42AD-9746-5B154B5BED39}"/>
              </a:ext>
            </a:extLst>
          </p:cNvPr>
          <p:cNvSpPr txBox="1"/>
          <p:nvPr/>
        </p:nvSpPr>
        <p:spPr>
          <a:xfrm>
            <a:off x="6948264" y="5233764"/>
            <a:ext cx="1872208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10:1-27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1DD93-A5B4-43C7-B766-98B272AD7B81}"/>
              </a:ext>
            </a:extLst>
          </p:cNvPr>
          <p:cNvSpPr txBox="1"/>
          <p:nvPr/>
        </p:nvSpPr>
        <p:spPr>
          <a:xfrm>
            <a:off x="6948264" y="1222802"/>
            <a:ext cx="1872208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9:38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ru-RU" sz="2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остальной народ – священники, левиты, привратники, певцы, храмовые слуги и все, кто отделились от чужеземных народов ради Божьего Закона, вместе со своими женами и всеми своими сыновьями 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дочерьми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которые способны понимать, – </a:t>
            </a:r>
            <a:r>
              <a:rPr lang="ru-RU" sz="28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все они ныне присоединяются к своим братьям из знати, и связывают себя проклятием и клятвой следовать Закону Господа, данному через Божьего слугу Моисея, и бережно исполнять все повеления, установления и предписания Господа, нашего Владыки.»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E1B98-8997-4236-BB5E-FC5AF9957FFE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10:28-29</a:t>
            </a:r>
          </a:p>
        </p:txBody>
      </p:sp>
    </p:spTree>
    <p:extLst>
      <p:ext uri="{BB962C8B-B14F-4D97-AF65-F5344CB8AC3E}">
        <p14:creationId xmlns:p14="http://schemas.microsoft.com/office/powerpoint/2010/main" val="346803771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Мы обещаем не отдавать своих дочерей в жены народам, которые вокруг нас, и не брать их дочерей за своих сыновей.</a:t>
            </a:r>
          </a:p>
          <a:p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народы, которые вокруг нас, принесут на продажу товары или зерно в субботу, мы не станем покупать у них в субботу или в какой-либо другой святой день. Каждый седьмой год мы не будем обрабатывать землю и будем прощать все долги.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Мы берем на себя обязательство исполнять повеления о том, чтобы каждый год давать треть шекеля на нужды дома нашего Бога: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33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 священный хлеб, на постоянные хлебные приношения и всесожжения, на приношения в субботу, Новолуние и в установленные праздники, на священные пожертвования, на жертвы за грех, чтобы очищать Израиль, и на все работы в доме нашего Бога. …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4356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34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Мы, священники, левиты и народ, бросили жребий, чтобы узнать, когда каждая из наших семей должна доставлять дрова в дом нашего Бога в установленные сроки каждый год, чтобы жечь их на жертвеннике Господа, нашего Бога, как написано в Законе.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Еще мы берем на себя обязанность каждый год доставлять в дом Господа первые плоды от наших урожаев и от каждого плодового дерева.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36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как еще написано в Законе, мы будем приводить к служащим там священникам в доме нашего Бога первенцев из наших сыновей и первородное от скота – из наших стад и отар. </a:t>
            </a:r>
            <a:r>
              <a:rPr lang="ru-RU" sz="2400" b="1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37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Еще мы будем приносить в хранилища дома нашего Бога, к священникам, муку первого помола, наши хлебные приношения от первых плодов, первые плоды всех наших деревьев и нашего молодого вина и масла.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8185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 будем приносить десятую часть наших урожаев левитам, ведь это левитам надлежит собирать десятую часть во всех городах, где мы обрабатываем землю.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38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Когда левиты собирают десятую часть, их должен сопровождать священник, ведущий свой род от Аарона, а левиты должны доставлять десятую часть от десятой части в дом нашего Бога, в комнаты хранилища. </a:t>
            </a:r>
            <a:r>
              <a:rPr lang="ru-RU" sz="24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39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Народ Израиля, включая левитов, должен приносить свои пожертвования зерна, молодого вина и масла в хранилища, где хранятся предметы для святилища и где живут священники, которые находятся на службе, и привратники, а также певцы. Мы не оставим дом нашего Бога.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2DBB2-5BF9-4E01-B769-87BEAAD8A2DC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10:30-39</a:t>
            </a:r>
          </a:p>
        </p:txBody>
      </p:sp>
    </p:spTree>
    <p:extLst>
      <p:ext uri="{BB962C8B-B14F-4D97-AF65-F5344CB8AC3E}">
        <p14:creationId xmlns:p14="http://schemas.microsoft.com/office/powerpoint/2010/main" val="172378202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34CD2A-A5AC-43FB-922D-4C0E468967DB}"/>
              </a:ext>
            </a:extLst>
          </p:cNvPr>
          <p:cNvSpPr/>
          <p:nvPr/>
        </p:nvSpPr>
        <p:spPr>
          <a:xfrm>
            <a:off x="251520" y="260648"/>
            <a:ext cx="8640960" cy="5184576"/>
          </a:xfrm>
          <a:prstGeom prst="rect">
            <a:avLst/>
          </a:prstGeom>
          <a:solidFill>
            <a:srgbClr val="4F81BD">
              <a:alpha val="69804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9D9E33-0BAD-46F1-9919-D727A1C85617}"/>
              </a:ext>
            </a:extLst>
          </p:cNvPr>
          <p:cNvSpPr/>
          <p:nvPr/>
        </p:nvSpPr>
        <p:spPr>
          <a:xfrm>
            <a:off x="395536" y="647313"/>
            <a:ext cx="83529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ЗАВЕТ С БОГОМ ПОДПИСЫВАЮТ: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ПОЛИТИЧЕСКИЕ ЛИДЕРЫ</a:t>
            </a:r>
          </a:p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(министры, губернаторы и меры)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ДУХОВНЫЕ ЛИДЕРЫ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	(священники - 21 имя, левиты - 17 имен)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ЗНАМЕНИТЫЕ СЕМЬИ</a:t>
            </a:r>
          </a:p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	(44 семьи)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ВЕСЬ ОСТАЛЬНОЙ НАРОД</a:t>
            </a:r>
          </a:p>
        </p:txBody>
      </p:sp>
    </p:spTree>
    <p:extLst>
      <p:ext uri="{BB962C8B-B14F-4D97-AF65-F5344CB8AC3E}">
        <p14:creationId xmlns:p14="http://schemas.microsoft.com/office/powerpoint/2010/main" val="238711109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777380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1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ru-RU" sz="2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… 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 они ныне присоединяются к своим братьям из знати, и </a:t>
            </a:r>
            <a:r>
              <a:rPr lang="ru-RU" sz="21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связывают себя проклятием и клятвой следовать Закону Господа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данному через Божьего слугу Моисея, и </a:t>
            </a:r>
            <a:r>
              <a:rPr lang="ru-RU" sz="21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бережно исполнять все повеления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установления и предписания Господа, нашего Владыки.</a:t>
            </a:r>
          </a:p>
          <a:p>
            <a:r>
              <a:rPr lang="ru-RU" sz="21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1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 обещаем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отдавать своих дочерей в жены народам, которые вокруг нас, и не брать их дочерей за своих сыновей. </a:t>
            </a:r>
            <a:r>
              <a:rPr lang="ru-RU" sz="21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народы, которые вокруг нас, принесут на продажу товары или зерно в субботу, </a:t>
            </a:r>
            <a:r>
              <a:rPr lang="ru-RU" sz="21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 не станем покупать у них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субботу или в какой-либо другой святой день. Каждый седьмой год </a:t>
            </a:r>
            <a:r>
              <a:rPr lang="ru-RU" sz="21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 не будем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обрабатывать землю и </a:t>
            </a:r>
            <a:r>
              <a:rPr lang="ru-RU" sz="21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будем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прощать все долги</a:t>
            </a:r>
            <a:r>
              <a:rPr lang="ru-RU" sz="2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». </a:t>
            </a:r>
            <a:endParaRPr lang="ru-RU" sz="21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10:29-31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21196"/>
            <a:ext cx="821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АВТОРИТЕТ </a:t>
            </a:r>
          </a:p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БОЖЬЕГО СЛОВА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56135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4893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17044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777380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1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</a:t>
            </a:r>
            <a:r>
              <a:rPr lang="ru-RU" sz="2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 берем на себя обязательство исполнять повеления о том, чтобы каждый год давать треть шекеля на нужды дома нашего Бога: </a:t>
            </a:r>
            <a:r>
              <a:rPr lang="ru-RU" sz="21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33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 священный хлеб, на постоянные хлебные приношения и всесожжения, на приношения в субботу, Новолуние и в установленные праздники, на священные пожертвования, на жертвы за грех, чтобы очищать Израиль, и на все работы в доме нашего Бога. </a:t>
            </a:r>
            <a:r>
              <a:rPr lang="ru-RU" sz="21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34</a:t>
            </a:r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Мы, священники, левиты и народ, бросили жребий, чтобы узнать, когда каждая из наших семей должна доставлять дрова в дом нашего Бога в установленные сроки каждый год, чтобы жечь их на жертвеннике Господа, нашего Бога, как написано в Законе</a:t>
            </a:r>
            <a:r>
              <a:rPr lang="ru-RU" sz="2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21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10:32-34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21196"/>
            <a:ext cx="821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ВАЖНОСТЬ </a:t>
            </a:r>
          </a:p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ХРАМА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56135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4893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90494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1473</Words>
  <Application>Microsoft Office PowerPoint</Application>
  <PresentationFormat>Экран (16:10)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508</cp:revision>
  <dcterms:created xsi:type="dcterms:W3CDTF">2018-02-03T10:08:25Z</dcterms:created>
  <dcterms:modified xsi:type="dcterms:W3CDTF">2025-10-12T12:43:27Z</dcterms:modified>
</cp:coreProperties>
</file>