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345" r:id="rId2"/>
    <p:sldId id="545" r:id="rId3"/>
    <p:sldId id="611" r:id="rId4"/>
    <p:sldId id="619" r:id="rId5"/>
    <p:sldId id="620" r:id="rId6"/>
    <p:sldId id="621" r:id="rId7"/>
    <p:sldId id="622" r:id="rId8"/>
    <p:sldId id="623" r:id="rId9"/>
    <p:sldId id="625" r:id="rId10"/>
    <p:sldId id="624" r:id="rId11"/>
    <p:sldId id="626" r:id="rId12"/>
    <p:sldId id="613" r:id="rId13"/>
    <p:sldId id="627" r:id="rId14"/>
    <p:sldId id="614" r:id="rId15"/>
    <p:sldId id="581" r:id="rId16"/>
    <p:sldId id="628" r:id="rId17"/>
    <p:sldId id="618" r:id="rId18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7D3"/>
    <a:srgbClr val="B1B2AC"/>
    <a:srgbClr val="72A7D3"/>
    <a:srgbClr val="FFFFFF"/>
    <a:srgbClr val="FDFDFD"/>
    <a:srgbClr val="000099"/>
    <a:srgbClr val="F8F8F8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30" autoAdjust="0"/>
  </p:normalViewPr>
  <p:slideViewPr>
    <p:cSldViewPr>
      <p:cViewPr varScale="1">
        <p:scale>
          <a:sx n="84" d="100"/>
          <a:sy n="84" d="100"/>
        </p:scale>
        <p:origin x="1354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F6F99-98DA-4124-B7C8-E944A034A478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BA48-6401-426C-9560-FCC9BDA8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940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231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600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792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335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896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509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327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208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119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850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3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706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876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945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784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38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8294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2469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21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37426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20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9412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2417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279262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19604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46006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89300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6680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03607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54502-AB8D-4604-9AD6-4EFA145770E8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8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F4E9574-BB41-436E-854D-49E66EC3B40E}"/>
              </a:ext>
            </a:extLst>
          </p:cNvPr>
          <p:cNvSpPr/>
          <p:nvPr/>
        </p:nvSpPr>
        <p:spPr>
          <a:xfrm>
            <a:off x="0" y="0"/>
            <a:ext cx="4427984" cy="5715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77DA6-A943-4C31-BC6B-B6013C51C70D}"/>
              </a:ext>
            </a:extLst>
          </p:cNvPr>
          <p:cNvSpPr txBox="1"/>
          <p:nvPr/>
        </p:nvSpPr>
        <p:spPr>
          <a:xfrm>
            <a:off x="467544" y="1647880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ШАГ</a:t>
            </a:r>
          </a:p>
          <a:p>
            <a:r>
              <a:rPr lang="ru-RU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ВТОРОЙ</a:t>
            </a:r>
            <a:endParaRPr lang="ru-RU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FDA9E6-A466-44BA-8D77-116F67BF884E}"/>
              </a:ext>
            </a:extLst>
          </p:cNvPr>
          <p:cNvSpPr txBox="1"/>
          <p:nvPr/>
        </p:nvSpPr>
        <p:spPr>
          <a:xfrm>
            <a:off x="558726" y="3865612"/>
            <a:ext cx="53094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СЕРИЯ ПРОПОВЕДЕЙ </a:t>
            </a:r>
          </a:p>
          <a:p>
            <a:r>
              <a:rPr lang="ru-RU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КНИГЕ 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НЕЕМЍИ</a:t>
            </a:r>
            <a:endParaRPr lang="ru-BY" sz="22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9521022-4579-4696-B053-BB527DAF1FAC}"/>
              </a:ext>
            </a:extLst>
          </p:cNvPr>
          <p:cNvGrpSpPr/>
          <p:nvPr/>
        </p:nvGrpSpPr>
        <p:grpSpPr>
          <a:xfrm>
            <a:off x="0" y="4549688"/>
            <a:ext cx="3491880" cy="468052"/>
            <a:chOff x="0" y="4184003"/>
            <a:chExt cx="3491880" cy="468052"/>
          </a:xfrm>
          <a:solidFill>
            <a:srgbClr val="92D050"/>
          </a:solidFill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B43D0819-60A6-4007-B2F6-1237DFAFF3A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41676"/>
              <a:ext cx="349188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9E8B7DEE-9637-4078-AFDB-7176D85E8A2E}"/>
                </a:ext>
              </a:extLst>
            </p:cNvPr>
            <p:cNvSpPr/>
            <p:nvPr/>
          </p:nvSpPr>
          <p:spPr>
            <a:xfrm>
              <a:off x="0" y="4184003"/>
              <a:ext cx="467544" cy="4680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10</a:t>
              </a:r>
              <a:endParaRPr lang="ru-BY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83A06FC-9235-4B7F-AFBD-96ED95641FDA}"/>
              </a:ext>
            </a:extLst>
          </p:cNvPr>
          <p:cNvSpPr txBox="1"/>
          <p:nvPr/>
        </p:nvSpPr>
        <p:spPr>
          <a:xfrm>
            <a:off x="558726" y="4926568"/>
            <a:ext cx="35092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НЕЕМЍЯ 7:4-69</a:t>
            </a:r>
            <a:endParaRPr lang="ru-BY" sz="28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5A6614-72A8-4EF9-B2FD-35951A374F7D}"/>
              </a:ext>
            </a:extLst>
          </p:cNvPr>
          <p:cNvSpPr txBox="1"/>
          <p:nvPr/>
        </p:nvSpPr>
        <p:spPr>
          <a:xfrm>
            <a:off x="467544" y="400240"/>
            <a:ext cx="3600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ВОССТАНОВЛЕНИЕ </a:t>
            </a:r>
          </a:p>
          <a:p>
            <a:r>
              <a:rPr lang="ru-RU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НАРОДА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CC8CEDE0-0279-4AA6-AD6B-5993F3C4D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166" y="2497460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7C21F21-915E-46EA-A682-F12AE3829997}"/>
              </a:ext>
            </a:extLst>
          </p:cNvPr>
          <p:cNvSpPr txBox="1"/>
          <p:nvPr/>
        </p:nvSpPr>
        <p:spPr>
          <a:xfrm>
            <a:off x="4891470" y="265212"/>
            <a:ext cx="392900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360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КАЖДЫЙ</a:t>
            </a:r>
          </a:p>
          <a:p>
            <a:pPr algn="r"/>
            <a:r>
              <a:rPr lang="ru-RU" sz="360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ПО СВОЕМУ</a:t>
            </a:r>
          </a:p>
          <a:p>
            <a:pPr algn="r"/>
            <a:r>
              <a:rPr lang="ru-RU" sz="66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ИМЕНИ</a:t>
            </a:r>
            <a:endParaRPr lang="ru-RU" sz="3600" b="1" dirty="0">
              <a:ln w="12700">
                <a:noFill/>
                <a:prstDash val="solid"/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B7F2D4-E400-438D-9666-B16985C61918}"/>
              </a:ext>
            </a:extLst>
          </p:cNvPr>
          <p:cNvSpPr txBox="1"/>
          <p:nvPr/>
        </p:nvSpPr>
        <p:spPr>
          <a:xfrm>
            <a:off x="4626670" y="5017740"/>
            <a:ext cx="44279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n w="12700">
                  <a:noFill/>
                  <a:prstDash val="solid"/>
                </a:ln>
                <a:latin typeface="Century Gothic" panose="020B0502020202020204" pitchFamily="34" charset="0"/>
              </a:rPr>
              <a:t>https://chh.by</a:t>
            </a:r>
          </a:p>
          <a:p>
            <a:r>
              <a:rPr lang="en-US" sz="1600" b="1" dirty="0">
                <a:ln w="12700">
                  <a:noFill/>
                  <a:prstDash val="solid"/>
                </a:ln>
                <a:latin typeface="Century Gothic" panose="020B0502020202020204" pitchFamily="34" charset="0"/>
              </a:rPr>
              <a:t>https://www.youtube.com/@slehbchurch</a:t>
            </a:r>
            <a:endParaRPr lang="ru-RU" sz="1600" b="1" dirty="0">
              <a:ln w="12700">
                <a:noFill/>
                <a:prstDash val="solid"/>
              </a:ln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2985834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57</a:t>
            </a:r>
            <a:r>
              <a:rPr lang="ru-RU" sz="28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Потомки слуг Соломона: Сотая, </a:t>
            </a:r>
            <a:r>
              <a:rPr lang="ru-RU" sz="28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Соферета</a:t>
            </a:r>
            <a:r>
              <a:rPr lang="ru-RU" sz="28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Феруды</a:t>
            </a:r>
            <a:r>
              <a:rPr lang="ru-RU" sz="28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58</a:t>
            </a:r>
            <a:r>
              <a:rPr lang="ru-RU" sz="28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Иаалы</a:t>
            </a:r>
            <a:r>
              <a:rPr lang="ru-RU" sz="28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Даркона</a:t>
            </a:r>
            <a:r>
              <a:rPr lang="ru-RU" sz="28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Гиддела</a:t>
            </a:r>
            <a:r>
              <a:rPr lang="ru-RU" sz="28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59</a:t>
            </a:r>
            <a:r>
              <a:rPr lang="ru-RU" sz="28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Шефатии</a:t>
            </a:r>
            <a:r>
              <a:rPr lang="ru-RU" sz="28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Хаттила</a:t>
            </a:r>
            <a:r>
              <a:rPr lang="ru-RU" sz="28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Похереф-Гаццеваима</a:t>
            </a:r>
            <a:r>
              <a:rPr lang="ru-RU" sz="28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и Амона. </a:t>
            </a:r>
            <a:r>
              <a:rPr lang="ru-RU" sz="28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60</a:t>
            </a:r>
            <a:r>
              <a:rPr lang="ru-RU" sz="28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Всех храмовых слуг и потомков слуг Соломона — 392.»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7:57-60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FFD4065-2F4D-48CC-91C6-3DB2D4ACF585}"/>
              </a:ext>
            </a:extLst>
          </p:cNvPr>
          <p:cNvSpPr/>
          <p:nvPr/>
        </p:nvSpPr>
        <p:spPr>
          <a:xfrm>
            <a:off x="461266" y="265212"/>
            <a:ext cx="86827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8. ПОТОМКИ СЛУГ СОЛОМОНА </a:t>
            </a:r>
          </a:p>
          <a:p>
            <a:r>
              <a:rPr lang="ru-RU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Неемия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7:57-60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697326F-84AD-4E76-8980-3D2C61E274D2}"/>
              </a:ext>
            </a:extLst>
          </p:cNvPr>
          <p:cNvCxnSpPr/>
          <p:nvPr/>
        </p:nvCxnSpPr>
        <p:spPr>
          <a:xfrm>
            <a:off x="-108520" y="2569468"/>
            <a:ext cx="6336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BDC6DE3-8780-431A-BE79-892FB10A23E6}"/>
              </a:ext>
            </a:extLst>
          </p:cNvPr>
          <p:cNvSpPr/>
          <p:nvPr/>
        </p:nvSpPr>
        <p:spPr>
          <a:xfrm>
            <a:off x="-767" y="2497460"/>
            <a:ext cx="18002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510180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2137420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61</a:t>
            </a:r>
            <a:r>
              <a:rPr lang="ru-RU" sz="20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Вот те, кто пришёл из городов Тел-</a:t>
            </a:r>
            <a:r>
              <a:rPr lang="ru-RU" sz="20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Мелаха</a:t>
            </a:r>
            <a:r>
              <a:rPr lang="ru-RU" sz="20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Тел-</a:t>
            </a:r>
            <a:r>
              <a:rPr lang="ru-RU" sz="20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Харши</a:t>
            </a:r>
            <a:r>
              <a:rPr lang="ru-RU" sz="20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Херува</a:t>
            </a:r>
            <a:r>
              <a:rPr lang="ru-RU" sz="20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Аддона и </a:t>
            </a:r>
            <a:r>
              <a:rPr lang="ru-RU" sz="20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Иммера</a:t>
            </a:r>
            <a:r>
              <a:rPr lang="ru-RU" sz="20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но не смог доказать, что их семьи ведут свой род от Израиля: </a:t>
            </a:r>
            <a:r>
              <a:rPr lang="ru-RU" sz="20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62</a:t>
            </a:r>
            <a:r>
              <a:rPr lang="ru-RU" sz="20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потомки </a:t>
            </a:r>
            <a:r>
              <a:rPr lang="ru-RU" sz="20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Делаи</a:t>
            </a:r>
            <a:r>
              <a:rPr lang="ru-RU" sz="20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Товии</a:t>
            </a:r>
            <a:r>
              <a:rPr lang="ru-RU" sz="20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0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Некоды</a:t>
            </a:r>
            <a:r>
              <a:rPr lang="ru-RU" sz="20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— 642. </a:t>
            </a:r>
            <a:r>
              <a:rPr lang="ru-RU" sz="20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63</a:t>
            </a:r>
            <a:r>
              <a:rPr lang="ru-RU" sz="20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А из священников: потомки </a:t>
            </a:r>
            <a:r>
              <a:rPr lang="ru-RU" sz="20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Хаваии</a:t>
            </a:r>
            <a:r>
              <a:rPr lang="ru-RU" sz="20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Гаккоца</a:t>
            </a:r>
            <a:r>
              <a:rPr lang="ru-RU" sz="20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0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Верзеллия</a:t>
            </a:r>
            <a:r>
              <a:rPr lang="ru-RU" sz="20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(человека, который женился на дочери </a:t>
            </a:r>
            <a:r>
              <a:rPr lang="ru-RU" sz="20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галаадитянина</a:t>
            </a:r>
            <a:r>
              <a:rPr lang="ru-RU" sz="20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Верзеллия</a:t>
            </a:r>
            <a:r>
              <a:rPr lang="ru-RU" sz="20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и стал называться этим именем). </a:t>
            </a:r>
            <a:r>
              <a:rPr lang="ru-RU" sz="20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64</a:t>
            </a:r>
            <a:r>
              <a:rPr lang="ru-RU" sz="20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Они искали свои родословия, но не смогли их найти и поэтому были исключены из священства как ритуально нечистые. </a:t>
            </a:r>
            <a:r>
              <a:rPr lang="ru-RU" sz="20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65</a:t>
            </a:r>
            <a:r>
              <a:rPr lang="ru-RU" sz="20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Наместник приказал им не есть от великой святыни, пока не появится священник, который сможет воспользоваться </a:t>
            </a:r>
            <a:r>
              <a:rPr lang="ru-RU" sz="20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Уримом</a:t>
            </a:r>
            <a:r>
              <a:rPr lang="ru-RU" sz="20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0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Туммимом</a:t>
            </a:r>
            <a:r>
              <a:rPr lang="ru-RU" sz="20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7:61-65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FFD4065-2F4D-48CC-91C6-3DB2D4ACF585}"/>
              </a:ext>
            </a:extLst>
          </p:cNvPr>
          <p:cNvSpPr/>
          <p:nvPr/>
        </p:nvSpPr>
        <p:spPr>
          <a:xfrm>
            <a:off x="461266" y="265212"/>
            <a:ext cx="868273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9. ЛЮДИ ПОД ВОПРОСОМ </a:t>
            </a:r>
          </a:p>
          <a:p>
            <a:r>
              <a:rPr lang="ru-RU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Неемия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7:61-65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697326F-84AD-4E76-8980-3D2C61E274D2}"/>
              </a:ext>
            </a:extLst>
          </p:cNvPr>
          <p:cNvCxnSpPr/>
          <p:nvPr/>
        </p:nvCxnSpPr>
        <p:spPr>
          <a:xfrm>
            <a:off x="-108520" y="1849388"/>
            <a:ext cx="6336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BDC6DE3-8780-431A-BE79-892FB10A23E6}"/>
              </a:ext>
            </a:extLst>
          </p:cNvPr>
          <p:cNvSpPr/>
          <p:nvPr/>
        </p:nvSpPr>
        <p:spPr>
          <a:xfrm>
            <a:off x="-767" y="1777380"/>
            <a:ext cx="18002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715651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841276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36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 же был большой и просторный, но народу в нем было мало, и дома еще не были отстроены. </a:t>
            </a:r>
            <a:r>
              <a:rPr lang="ru-RU" sz="36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36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мой Бог положил мне на сердце</a:t>
            </a:r>
            <a:r>
              <a:rPr lang="ru-RU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собрать знать, начальствующих и простой народ для переписи по родословиям.</a:t>
            </a:r>
            <a:r>
              <a:rPr lang="ru-RU" sz="36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99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7:4-5</a:t>
            </a:r>
          </a:p>
        </p:txBody>
      </p:sp>
    </p:spTree>
    <p:extLst>
      <p:ext uri="{BB962C8B-B14F-4D97-AF65-F5344CB8AC3E}">
        <p14:creationId xmlns:p14="http://schemas.microsoft.com/office/powerpoint/2010/main" val="656289641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1AA79ED5-FC25-4A98-8424-F6F42970F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40"/>
          <a:stretch/>
        </p:blipFill>
        <p:spPr bwMode="auto">
          <a:xfrm>
            <a:off x="0" y="1092720"/>
            <a:ext cx="6588224" cy="462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00A568F-06EF-4A89-B425-174CBDDA90A5}"/>
              </a:ext>
            </a:extLst>
          </p:cNvPr>
          <p:cNvSpPr/>
          <p:nvPr/>
        </p:nvSpPr>
        <p:spPr>
          <a:xfrm>
            <a:off x="2051720" y="616887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entury Gothic" panose="020B0502020202020204" pitchFamily="34" charset="0"/>
              </a:rPr>
              <a:t>В ЦЕРКОВЬ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6DD8D94-BA71-499D-AD2E-0FCA529FE825}"/>
              </a:ext>
            </a:extLst>
          </p:cNvPr>
          <p:cNvSpPr/>
          <p:nvPr/>
        </p:nvSpPr>
        <p:spPr>
          <a:xfrm>
            <a:off x="4355976" y="616887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entury Gothic" panose="020B0502020202020204" pitchFamily="34" charset="0"/>
              </a:rPr>
              <a:t>К БОГУ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F8C8B8-E2F4-45F9-AD68-49CE7AFA4060}"/>
              </a:ext>
            </a:extLst>
          </p:cNvPr>
          <p:cNvSpPr txBox="1"/>
          <p:nvPr/>
        </p:nvSpPr>
        <p:spPr>
          <a:xfrm>
            <a:off x="2699792" y="2098512"/>
            <a:ext cx="612068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ВОЙТИ</a:t>
            </a:r>
          </a:p>
          <a:p>
            <a:pPr algn="r"/>
            <a:r>
              <a:rPr lang="ru-RU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В ЦЕРКОВЬ </a:t>
            </a:r>
          </a:p>
          <a:p>
            <a:pPr algn="r"/>
            <a:r>
              <a:rPr lang="ru-RU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ЗНАЧИТ </a:t>
            </a:r>
          </a:p>
          <a:p>
            <a:pPr algn="r"/>
            <a:r>
              <a:rPr lang="ru-RU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НЕ ХОДИТЬ </a:t>
            </a:r>
          </a:p>
          <a:p>
            <a:pPr algn="r"/>
            <a:r>
              <a:rPr lang="ru-RU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В ЦЕРКОВЬ, </a:t>
            </a:r>
          </a:p>
          <a:p>
            <a:pPr algn="r"/>
            <a:r>
              <a:rPr lang="ru-RU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А БЫТЬ ЦЕРКОВЬЮ</a:t>
            </a:r>
            <a:endParaRPr lang="ru-BY" sz="4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32744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809332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Чье имя не было найдено записанным в книге жизни, тот был брошен в огненное озеро</a:t>
            </a:r>
            <a:r>
              <a:rPr lang="ru-RU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54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Откровение 20:15</a:t>
            </a:r>
          </a:p>
        </p:txBody>
      </p:sp>
    </p:spTree>
    <p:extLst>
      <p:ext uri="{BB962C8B-B14F-4D97-AF65-F5344CB8AC3E}">
        <p14:creationId xmlns:p14="http://schemas.microsoft.com/office/powerpoint/2010/main" val="1254198790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ПРОПОВЕДИ\_СЕРИЯ - Псалом 50\2022\razriv.png">
            <a:extLst>
              <a:ext uri="{FF2B5EF4-FFF2-40B4-BE49-F238E27FC236}">
                <a16:creationId xmlns:a16="http://schemas.microsoft.com/office/drawing/2014/main" id="{99910E87-953E-418F-9D62-5D040B2E6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995" y="-870"/>
            <a:ext cx="2000061" cy="571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C4E4389-81D2-4DC3-A2F9-2BA2541296D1}"/>
              </a:ext>
            </a:extLst>
          </p:cNvPr>
          <p:cNvSpPr/>
          <p:nvPr/>
        </p:nvSpPr>
        <p:spPr>
          <a:xfrm>
            <a:off x="3779912" y="-869"/>
            <a:ext cx="5364089" cy="5715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http://nibiryukov.mgimo.ru/nb_pinacoteca/nb_pinacoteca_painting/nb_pinacoteca_cranach_elder_diptych_with_the_portraits_of_luther_and_his_wife_milan.jpg">
            <a:extLst>
              <a:ext uri="{FF2B5EF4-FFF2-40B4-BE49-F238E27FC236}">
                <a16:creationId xmlns:a16="http://schemas.microsoft.com/office/drawing/2014/main" id="{DC4DD354-A8EA-4FA8-96E2-021D00F70B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3911" b="17955"/>
          <a:stretch/>
        </p:blipFill>
        <p:spPr bwMode="auto">
          <a:xfrm>
            <a:off x="251520" y="265212"/>
            <a:ext cx="2664296" cy="352839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806EB2B-AB04-4841-A9C4-D34F0B19BAB0}"/>
              </a:ext>
            </a:extLst>
          </p:cNvPr>
          <p:cNvSpPr/>
          <p:nvPr/>
        </p:nvSpPr>
        <p:spPr>
          <a:xfrm>
            <a:off x="3923929" y="258817"/>
            <a:ext cx="49685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ожидаю трёх сюрпризов, когда попаду на небеса. </a:t>
            </a:r>
          </a:p>
          <a:p>
            <a:r>
              <a:rPr lang="ru-RU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Во-первых, там будут люди, которых я вовсе не ожидаю увидеть и которых там вроде быть не должно. </a:t>
            </a:r>
          </a:p>
          <a:p>
            <a:r>
              <a:rPr lang="ru-RU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Во-вторых, там не будет тех, кто должен там быть, по нашим человеческим понятиям, и о которых я был уверен, что они там точно будут. </a:t>
            </a:r>
          </a:p>
          <a:p>
            <a:r>
              <a:rPr lang="ru-RU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в третьих, – и это наибольший сюрприз из всех, - то, что я сам там окажусь!</a:t>
            </a: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800" b="1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D19B4C-EA2F-470A-9F32-91C4AEC97A6D}"/>
              </a:ext>
            </a:extLst>
          </p:cNvPr>
          <p:cNvSpPr txBox="1"/>
          <p:nvPr/>
        </p:nvSpPr>
        <p:spPr>
          <a:xfrm>
            <a:off x="198847" y="3910905"/>
            <a:ext cx="2716969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Мартин Лютер </a:t>
            </a:r>
          </a:p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- немецкий христианский богослов, инициатор Реформации, ведущий переводчик Библии на немецкий язык.</a:t>
            </a:r>
            <a:endParaRPr lang="ru-BY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381887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ПРОПОВЕДИ\_СЕРИЯ - Псалом 50\2022\razriv.png">
            <a:extLst>
              <a:ext uri="{FF2B5EF4-FFF2-40B4-BE49-F238E27FC236}">
                <a16:creationId xmlns:a16="http://schemas.microsoft.com/office/drawing/2014/main" id="{99910E87-953E-418F-9D62-5D040B2E6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870"/>
            <a:ext cx="2000061" cy="571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C4E4389-81D2-4DC3-A2F9-2BA2541296D1}"/>
              </a:ext>
            </a:extLst>
          </p:cNvPr>
          <p:cNvSpPr/>
          <p:nvPr/>
        </p:nvSpPr>
        <p:spPr>
          <a:xfrm>
            <a:off x="1331640" y="-869"/>
            <a:ext cx="7812361" cy="5715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806EB2B-AB04-4841-A9C4-D34F0B19BAB0}"/>
              </a:ext>
            </a:extLst>
          </p:cNvPr>
          <p:cNvSpPr/>
          <p:nvPr/>
        </p:nvSpPr>
        <p:spPr>
          <a:xfrm>
            <a:off x="971600" y="432450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Христианин</a:t>
            </a:r>
            <a:r>
              <a:rPr lang="ru-RU" sz="3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— это человек, удивлённый и изумленный тем, что он — христианин. Но в то же время, этот человек знает в своём сердце то, что является славной истиной: человек подходит для небес, если он </a:t>
            </a:r>
            <a:r>
              <a:rPr lang="ru-RU" sz="3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ПРИНЯЛ</a:t>
            </a:r>
            <a:r>
              <a:rPr lang="ru-RU" sz="3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истинное Евангелие</a:t>
            </a:r>
            <a:r>
              <a:rPr lang="ru-RU" sz="3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СОВЕРШИЛ</a:t>
            </a:r>
            <a:r>
              <a:rPr lang="ru-RU" sz="3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настоящее Библейское покаяние</a:t>
            </a:r>
            <a:r>
              <a:rPr lang="ru-RU" sz="3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3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ИМЕЕТ</a:t>
            </a:r>
            <a:r>
              <a:rPr lang="ru-RU" sz="3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твердую веру в Своего Спасителя</a:t>
            </a:r>
            <a:r>
              <a:rPr lang="ru-RU" sz="3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.»</a:t>
            </a:r>
            <a:endParaRPr lang="ru-RU" sz="3400" b="1" dirty="0"/>
          </a:p>
        </p:txBody>
      </p:sp>
    </p:spTree>
    <p:extLst>
      <p:ext uri="{BB962C8B-B14F-4D97-AF65-F5344CB8AC3E}">
        <p14:creationId xmlns:p14="http://schemas.microsoft.com/office/powerpoint/2010/main" val="1085060093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553244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ru-RU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И, приблизившись, Иисус сказал им: дана Мне всякая власть на небе и на земле. </a:t>
            </a:r>
            <a:r>
              <a:rPr lang="ru-RU" sz="36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ru-RU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Итак, идите, научите все народы, крестя их во имя Отца и Сына и Святого Духа, </a:t>
            </a:r>
            <a:r>
              <a:rPr lang="ru-RU" sz="3600" b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ru-RU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уча их соблюдать всё, что Я повелел вам; и се, Я с вами во все дни до скончания века.</a:t>
            </a:r>
            <a:r>
              <a:rPr lang="ru-RU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38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Матфея 28:18-20</a:t>
            </a:r>
          </a:p>
        </p:txBody>
      </p:sp>
    </p:spTree>
    <p:extLst>
      <p:ext uri="{BB962C8B-B14F-4D97-AF65-F5344CB8AC3E}">
        <p14:creationId xmlns:p14="http://schemas.microsoft.com/office/powerpoint/2010/main" val="1895946126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164743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4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 же был большой и просторный, но народу в нем было мало, и дома еще не были отстроены. </a:t>
            </a:r>
            <a:r>
              <a:rPr lang="ru-RU" sz="24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мой Бог положил мне на сердце собрать знать, начальствующих и простой народ для переписи по родословиям. Я нашел родословную запись тех, кто вернулись первыми. Вот что я нашел записанным там: </a:t>
            </a:r>
            <a:r>
              <a:rPr lang="ru-RU" sz="24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«Вот те вернувшиеся из плена жители провинции, которых увел Навуходоносор, царь Вавилона (они вернулись в Иерусалим и Иудею, каждый в свой город,  </a:t>
            </a:r>
            <a:r>
              <a:rPr lang="ru-RU" sz="24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вместе с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Зоровавелем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Иисусом,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Неемией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Азарией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Раамией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Нахаманием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Мардохеем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Билшаном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Мисперетом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Бигваем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Нехумом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Бааной</a:t>
            </a:r>
            <a:r>
              <a:rPr lang="ru-RU" sz="24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). Список людей народа Израиля:</a:t>
            </a:r>
            <a:r>
              <a:rPr lang="ru-BY" sz="24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потомки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Пароша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- 2172, </a:t>
            </a:r>
            <a:r>
              <a:rPr lang="ru-RU" sz="24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потомки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Шефатии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372 </a:t>
            </a:r>
            <a:r>
              <a:rPr lang="ru-RU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…»</a:t>
            </a:r>
            <a:endParaRPr lang="ru-RU" sz="24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7:4-9</a:t>
            </a:r>
          </a:p>
        </p:txBody>
      </p:sp>
    </p:spTree>
    <p:extLst>
      <p:ext uri="{BB962C8B-B14F-4D97-AF65-F5344CB8AC3E}">
        <p14:creationId xmlns:p14="http://schemas.microsoft.com/office/powerpoint/2010/main" val="341685308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2425452"/>
            <a:ext cx="87849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Вот те вернувшиеся из плена жители провинции, которых увел Навуходоносор, царь Вавилона (они вернулись в Иерусалим и Иудею, каждый в свой город, </a:t>
            </a:r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вместе с </a:t>
            </a:r>
            <a:r>
              <a:rPr lang="ru-RU" sz="25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Зоровавелем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Иисусом, </a:t>
            </a:r>
            <a:r>
              <a:rPr lang="ru-RU" sz="25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Неемией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Азарией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Раамией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Нахаманием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Мардохеем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Билшаном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Мисперетом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Бигваем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Нехумом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5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Бааной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).»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7:6-7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FFD4065-2F4D-48CC-91C6-3DB2D4ACF585}"/>
              </a:ext>
            </a:extLst>
          </p:cNvPr>
          <p:cNvSpPr/>
          <p:nvPr/>
        </p:nvSpPr>
        <p:spPr>
          <a:xfrm>
            <a:off x="461266" y="265212"/>
            <a:ext cx="82151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1. ПЕРВОПРИХОДЦЫ </a:t>
            </a:r>
            <a:r>
              <a:rPr lang="ru-RU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Неемия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7:6-7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697326F-84AD-4E76-8980-3D2C61E274D2}"/>
              </a:ext>
            </a:extLst>
          </p:cNvPr>
          <p:cNvCxnSpPr/>
          <p:nvPr/>
        </p:nvCxnSpPr>
        <p:spPr>
          <a:xfrm>
            <a:off x="-108520" y="1921396"/>
            <a:ext cx="6336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BDC6DE3-8780-431A-BE79-892FB10A23E6}"/>
              </a:ext>
            </a:extLst>
          </p:cNvPr>
          <p:cNvSpPr/>
          <p:nvPr/>
        </p:nvSpPr>
        <p:spPr>
          <a:xfrm>
            <a:off x="-767" y="1849388"/>
            <a:ext cx="18002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706005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2137420"/>
            <a:ext cx="87849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потомки </a:t>
            </a:r>
            <a:r>
              <a:rPr lang="ru-RU" sz="1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Пароша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— 2 172, </a:t>
            </a:r>
            <a:r>
              <a:rPr lang="ru-RU" sz="1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потомки </a:t>
            </a:r>
            <a:r>
              <a:rPr lang="ru-RU" sz="1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Шефатии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— 372, </a:t>
            </a:r>
            <a:r>
              <a:rPr lang="ru-RU" sz="1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потомки </a:t>
            </a:r>
            <a:r>
              <a:rPr lang="ru-RU" sz="1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Араха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— 652, </a:t>
            </a:r>
            <a:r>
              <a:rPr lang="ru-RU" sz="1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потомки </a:t>
            </a:r>
            <a:r>
              <a:rPr lang="ru-RU" sz="1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Пахат-Моава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(по линии Иешуа и </a:t>
            </a:r>
            <a:r>
              <a:rPr lang="ru-RU" sz="1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Иоава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 — 2 818, </a:t>
            </a:r>
            <a:r>
              <a:rPr lang="ru-RU" sz="1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потомки </a:t>
            </a:r>
            <a:r>
              <a:rPr lang="ru-RU" sz="1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Елама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— 1 254, </a:t>
            </a:r>
            <a:r>
              <a:rPr lang="ru-RU" sz="1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потомки </a:t>
            </a:r>
            <a:r>
              <a:rPr lang="ru-RU" sz="1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Затту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— 845, </a:t>
            </a:r>
            <a:r>
              <a:rPr lang="ru-RU" sz="1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потомки </a:t>
            </a:r>
            <a:r>
              <a:rPr lang="ru-RU" sz="1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Закхая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— 760, </a:t>
            </a:r>
            <a:r>
              <a:rPr lang="ru-RU" sz="1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потомки </a:t>
            </a:r>
            <a:r>
              <a:rPr lang="ru-RU" sz="1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Биннуи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— 648, </a:t>
            </a:r>
            <a:r>
              <a:rPr lang="ru-RU" sz="1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потомки </a:t>
            </a:r>
            <a:r>
              <a:rPr lang="ru-RU" sz="1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Бевая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— 628, </a:t>
            </a:r>
            <a:r>
              <a:rPr lang="ru-RU" sz="1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потомки </a:t>
            </a:r>
            <a:r>
              <a:rPr lang="ru-RU" sz="1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Азгада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— 2 322, </a:t>
            </a:r>
            <a:r>
              <a:rPr lang="ru-RU" sz="1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потомки </a:t>
            </a:r>
            <a:r>
              <a:rPr lang="ru-RU" sz="1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Адоникама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— 667, </a:t>
            </a:r>
            <a:r>
              <a:rPr lang="ru-RU" sz="1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потомки </a:t>
            </a:r>
            <a:r>
              <a:rPr lang="ru-RU" sz="1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Бигвая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— 2 067, </a:t>
            </a:r>
            <a:r>
              <a:rPr lang="ru-RU" sz="1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потомки </a:t>
            </a:r>
            <a:r>
              <a:rPr lang="ru-RU" sz="1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Адина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— 655, </a:t>
            </a:r>
            <a:r>
              <a:rPr lang="ru-RU" sz="1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потомки </a:t>
            </a:r>
            <a:r>
              <a:rPr lang="ru-RU" sz="1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Атера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(через </a:t>
            </a:r>
            <a:r>
              <a:rPr lang="ru-RU" sz="1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Езекию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 — 98, </a:t>
            </a:r>
            <a:r>
              <a:rPr lang="ru-RU" sz="1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потомки </a:t>
            </a:r>
            <a:r>
              <a:rPr lang="ru-RU" sz="1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Хашума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— 328, </a:t>
            </a:r>
            <a:r>
              <a:rPr lang="ru-RU" sz="1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потомки </a:t>
            </a:r>
            <a:r>
              <a:rPr lang="ru-RU" sz="1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Бецая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— 324, </a:t>
            </a:r>
            <a:r>
              <a:rPr lang="ru-RU" sz="1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потомки </a:t>
            </a:r>
            <a:r>
              <a:rPr lang="ru-RU" sz="1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Харифа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— 112, </a:t>
            </a:r>
            <a:r>
              <a:rPr lang="ru-RU" sz="1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потомки </a:t>
            </a:r>
            <a:r>
              <a:rPr lang="ru-RU" sz="1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Гаваона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— 95, </a:t>
            </a:r>
            <a:r>
              <a:rPr lang="ru-RU" sz="1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26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люди из Вифлеема и </a:t>
            </a:r>
            <a:r>
              <a:rPr lang="ru-RU" sz="1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Нетофы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— 188, </a:t>
            </a:r>
            <a:r>
              <a:rPr lang="ru-RU" sz="1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люди из </a:t>
            </a:r>
            <a:r>
              <a:rPr lang="ru-RU" sz="1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Анатота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— 128, </a:t>
            </a:r>
            <a:r>
              <a:rPr lang="ru-RU" sz="1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28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люди из Бет-</a:t>
            </a:r>
            <a:r>
              <a:rPr lang="ru-RU" sz="1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Азмавета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— 42, </a:t>
            </a:r>
            <a:r>
              <a:rPr lang="ru-RU" sz="1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29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люди из </a:t>
            </a:r>
            <a:r>
              <a:rPr lang="ru-RU" sz="1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Кирьят-Иеарима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Кефиры и </a:t>
            </a:r>
            <a:r>
              <a:rPr lang="ru-RU" sz="1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Беэрота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— 743, </a:t>
            </a:r>
            <a:r>
              <a:rPr lang="ru-RU" sz="1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люди из Рамы и </a:t>
            </a:r>
            <a:r>
              <a:rPr lang="ru-RU" sz="1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Гевы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— 621, </a:t>
            </a:r>
            <a:r>
              <a:rPr lang="ru-RU" sz="1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31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люди из </a:t>
            </a:r>
            <a:r>
              <a:rPr lang="ru-RU" sz="1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Михмаса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— 122, </a:t>
            </a:r>
            <a:r>
              <a:rPr lang="ru-RU" sz="1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32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люди из </a:t>
            </a:r>
            <a:r>
              <a:rPr lang="ru-RU" sz="1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Вефиля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и Гая — 123, </a:t>
            </a:r>
            <a:r>
              <a:rPr lang="ru-RU" sz="1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33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люди из другого Нево — 52, </a:t>
            </a:r>
            <a:r>
              <a:rPr lang="ru-RU" sz="1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люди из другого </a:t>
            </a:r>
            <a:r>
              <a:rPr lang="ru-RU" sz="1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Елама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— 1 254, </a:t>
            </a:r>
            <a:r>
              <a:rPr lang="ru-RU" sz="1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35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люди из </a:t>
            </a:r>
            <a:r>
              <a:rPr lang="ru-RU" sz="1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Харима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— 320, </a:t>
            </a:r>
            <a:r>
              <a:rPr lang="ru-RU" sz="1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36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люди из Иерихона — 345, </a:t>
            </a:r>
            <a:r>
              <a:rPr lang="ru-RU" sz="1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37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люди из </a:t>
            </a:r>
            <a:r>
              <a:rPr lang="ru-RU" sz="1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Лода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Хадида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и Оно — 721, </a:t>
            </a:r>
            <a:r>
              <a:rPr lang="ru-RU" sz="1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38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люди из </a:t>
            </a:r>
            <a:r>
              <a:rPr lang="ru-RU" sz="1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Сенаи</a:t>
            </a:r>
            <a:r>
              <a:rPr lang="ru-RU" sz="1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— 3 930.»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7:8-38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FFD4065-2F4D-48CC-91C6-3DB2D4ACF585}"/>
              </a:ext>
            </a:extLst>
          </p:cNvPr>
          <p:cNvSpPr/>
          <p:nvPr/>
        </p:nvSpPr>
        <p:spPr>
          <a:xfrm>
            <a:off x="461266" y="265212"/>
            <a:ext cx="82151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2. РЯДОВЫЕ ИУДЕИ </a:t>
            </a:r>
          </a:p>
          <a:p>
            <a:r>
              <a:rPr lang="ru-RU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Неемия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7:8-38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697326F-84AD-4E76-8980-3D2C61E274D2}"/>
              </a:ext>
            </a:extLst>
          </p:cNvPr>
          <p:cNvCxnSpPr/>
          <p:nvPr/>
        </p:nvCxnSpPr>
        <p:spPr>
          <a:xfrm>
            <a:off x="-108520" y="1921396"/>
            <a:ext cx="6336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BDC6DE3-8780-431A-BE79-892FB10A23E6}"/>
              </a:ext>
            </a:extLst>
          </p:cNvPr>
          <p:cNvSpPr/>
          <p:nvPr/>
        </p:nvSpPr>
        <p:spPr>
          <a:xfrm>
            <a:off x="-767" y="1849388"/>
            <a:ext cx="18002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481916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2497460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39</a:t>
            </a:r>
            <a:r>
              <a:rPr lang="ru-RU" sz="3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Священники: потомки </a:t>
            </a:r>
            <a:r>
              <a:rPr lang="ru-RU" sz="3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Иедаии</a:t>
            </a:r>
            <a:r>
              <a:rPr lang="ru-RU" sz="3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(через семью Иешуа) — 973, </a:t>
            </a:r>
            <a:r>
              <a:rPr lang="ru-RU" sz="3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40</a:t>
            </a:r>
            <a:r>
              <a:rPr lang="ru-RU" sz="3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потомки </a:t>
            </a:r>
            <a:r>
              <a:rPr lang="ru-RU" sz="3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Иммера</a:t>
            </a:r>
            <a:r>
              <a:rPr lang="ru-RU" sz="3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— 1 052, </a:t>
            </a:r>
            <a:r>
              <a:rPr lang="ru-RU" sz="3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41</a:t>
            </a:r>
            <a:r>
              <a:rPr lang="ru-RU" sz="3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потомки </a:t>
            </a:r>
            <a:r>
              <a:rPr lang="ru-RU" sz="3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Пашхура</a:t>
            </a:r>
            <a:r>
              <a:rPr lang="ru-RU" sz="3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— 1 247, </a:t>
            </a:r>
            <a:r>
              <a:rPr lang="ru-RU" sz="3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42</a:t>
            </a:r>
            <a:r>
              <a:rPr lang="ru-RU" sz="3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потомки </a:t>
            </a:r>
            <a:r>
              <a:rPr lang="ru-RU" sz="3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Харима</a:t>
            </a:r>
            <a:r>
              <a:rPr lang="ru-RU" sz="3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— 1 017.»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7:39-42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FFD4065-2F4D-48CC-91C6-3DB2D4ACF585}"/>
              </a:ext>
            </a:extLst>
          </p:cNvPr>
          <p:cNvSpPr/>
          <p:nvPr/>
        </p:nvSpPr>
        <p:spPr>
          <a:xfrm>
            <a:off x="461266" y="265212"/>
            <a:ext cx="82151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3. СВЯЩЕННИКИ </a:t>
            </a:r>
          </a:p>
          <a:p>
            <a:r>
              <a:rPr lang="ru-RU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Неемия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7:39-42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697326F-84AD-4E76-8980-3D2C61E274D2}"/>
              </a:ext>
            </a:extLst>
          </p:cNvPr>
          <p:cNvCxnSpPr/>
          <p:nvPr/>
        </p:nvCxnSpPr>
        <p:spPr>
          <a:xfrm>
            <a:off x="-108520" y="1921396"/>
            <a:ext cx="6336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BDC6DE3-8780-431A-BE79-892FB10A23E6}"/>
              </a:ext>
            </a:extLst>
          </p:cNvPr>
          <p:cNvSpPr/>
          <p:nvPr/>
        </p:nvSpPr>
        <p:spPr>
          <a:xfrm>
            <a:off x="-767" y="1849388"/>
            <a:ext cx="18002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416201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3073524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43</a:t>
            </a:r>
            <a:r>
              <a:rPr lang="ru-RU" sz="3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Левиты: потомки Иешуа (через </a:t>
            </a:r>
            <a:r>
              <a:rPr lang="ru-RU" sz="3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Кадмиила</a:t>
            </a:r>
            <a:r>
              <a:rPr lang="ru-RU" sz="3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по линии </a:t>
            </a:r>
            <a:r>
              <a:rPr lang="ru-RU" sz="3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Годавии</a:t>
            </a:r>
            <a:r>
              <a:rPr lang="ru-RU" sz="3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 — 74»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7:43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FFD4065-2F4D-48CC-91C6-3DB2D4ACF585}"/>
              </a:ext>
            </a:extLst>
          </p:cNvPr>
          <p:cNvSpPr/>
          <p:nvPr/>
        </p:nvSpPr>
        <p:spPr>
          <a:xfrm>
            <a:off x="461266" y="265212"/>
            <a:ext cx="82151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4. ЛЕВИТЫ </a:t>
            </a:r>
          </a:p>
          <a:p>
            <a:r>
              <a:rPr lang="ru-RU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Неемия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7:43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697326F-84AD-4E76-8980-3D2C61E274D2}"/>
              </a:ext>
            </a:extLst>
          </p:cNvPr>
          <p:cNvCxnSpPr/>
          <p:nvPr/>
        </p:nvCxnSpPr>
        <p:spPr>
          <a:xfrm>
            <a:off x="-108520" y="1921396"/>
            <a:ext cx="6336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BDC6DE3-8780-431A-BE79-892FB10A23E6}"/>
              </a:ext>
            </a:extLst>
          </p:cNvPr>
          <p:cNvSpPr/>
          <p:nvPr/>
        </p:nvSpPr>
        <p:spPr>
          <a:xfrm>
            <a:off x="-767" y="1849388"/>
            <a:ext cx="18002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642112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3003257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44</a:t>
            </a:r>
            <a:r>
              <a:rPr lang="ru-RU" sz="3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Певцы: потомки Асафа — 148»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7:44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FFD4065-2F4D-48CC-91C6-3DB2D4ACF585}"/>
              </a:ext>
            </a:extLst>
          </p:cNvPr>
          <p:cNvSpPr/>
          <p:nvPr/>
        </p:nvSpPr>
        <p:spPr>
          <a:xfrm>
            <a:off x="461266" y="265212"/>
            <a:ext cx="82151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5. ПЕВЦЫ </a:t>
            </a:r>
          </a:p>
          <a:p>
            <a:r>
              <a:rPr lang="ru-RU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Неемия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7:44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697326F-84AD-4E76-8980-3D2C61E274D2}"/>
              </a:ext>
            </a:extLst>
          </p:cNvPr>
          <p:cNvCxnSpPr/>
          <p:nvPr/>
        </p:nvCxnSpPr>
        <p:spPr>
          <a:xfrm>
            <a:off x="-108520" y="1921396"/>
            <a:ext cx="6336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BDC6DE3-8780-431A-BE79-892FB10A23E6}"/>
              </a:ext>
            </a:extLst>
          </p:cNvPr>
          <p:cNvSpPr/>
          <p:nvPr/>
        </p:nvSpPr>
        <p:spPr>
          <a:xfrm>
            <a:off x="-767" y="1849388"/>
            <a:ext cx="18002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863324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2857500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45</a:t>
            </a:r>
            <a:r>
              <a:rPr lang="ru-RU" sz="3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Привратники: потомки </a:t>
            </a:r>
            <a:r>
              <a:rPr lang="ru-RU" sz="3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Шаллума</a:t>
            </a:r>
            <a:r>
              <a:rPr lang="ru-RU" sz="3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Атера</a:t>
            </a:r>
            <a:r>
              <a:rPr lang="ru-RU" sz="3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Талмона</a:t>
            </a:r>
            <a:r>
              <a:rPr lang="ru-RU" sz="3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Аккува</a:t>
            </a:r>
            <a:r>
              <a:rPr lang="ru-RU" sz="3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Хатиты</a:t>
            </a:r>
            <a:r>
              <a:rPr lang="ru-RU" sz="3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36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Шовая</a:t>
            </a:r>
            <a:r>
              <a:rPr lang="ru-RU" sz="36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— 138»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7:45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FFD4065-2F4D-48CC-91C6-3DB2D4ACF585}"/>
              </a:ext>
            </a:extLst>
          </p:cNvPr>
          <p:cNvSpPr/>
          <p:nvPr/>
        </p:nvSpPr>
        <p:spPr>
          <a:xfrm>
            <a:off x="461266" y="265212"/>
            <a:ext cx="82151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6. ПРИВРАТНИКИ </a:t>
            </a:r>
          </a:p>
          <a:p>
            <a:r>
              <a:rPr lang="ru-RU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Неемия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7:45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697326F-84AD-4E76-8980-3D2C61E274D2}"/>
              </a:ext>
            </a:extLst>
          </p:cNvPr>
          <p:cNvCxnSpPr/>
          <p:nvPr/>
        </p:nvCxnSpPr>
        <p:spPr>
          <a:xfrm>
            <a:off x="-108520" y="1921396"/>
            <a:ext cx="6336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BDC6DE3-8780-431A-BE79-892FB10A23E6}"/>
              </a:ext>
            </a:extLst>
          </p:cNvPr>
          <p:cNvSpPr/>
          <p:nvPr/>
        </p:nvSpPr>
        <p:spPr>
          <a:xfrm>
            <a:off x="-767" y="1849388"/>
            <a:ext cx="18002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138949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2281436"/>
            <a:ext cx="87849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46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Храмовые слуги: потомки </a:t>
            </a:r>
            <a:r>
              <a:rPr lang="ru-RU" sz="25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Цихи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Хасуфы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Таббаофа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47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5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Кероса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Сии, </a:t>
            </a:r>
            <a:r>
              <a:rPr lang="ru-RU" sz="25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Фадона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48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Леваны, </a:t>
            </a:r>
            <a:r>
              <a:rPr lang="ru-RU" sz="25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Хагавы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Шалмая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49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5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Ханана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Гиддела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Гахара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5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Реаи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Рецина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Некоды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51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5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Газзама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Уззы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Пасеаха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52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5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Бесая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Меунима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Нефисима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53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5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Бакбука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Хакуфы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Хархура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54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5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Бацлута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Мехиды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Харши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55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5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Баркоса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Сисары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Темаха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56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5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Нециаха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500" b="1" i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Хатифы</a:t>
            </a:r>
            <a:r>
              <a:rPr lang="ru-RU" sz="25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7:46-56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FFD4065-2F4D-48CC-91C6-3DB2D4ACF585}"/>
              </a:ext>
            </a:extLst>
          </p:cNvPr>
          <p:cNvSpPr/>
          <p:nvPr/>
        </p:nvSpPr>
        <p:spPr>
          <a:xfrm>
            <a:off x="461266" y="265212"/>
            <a:ext cx="82151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7. ХРАМОВЫЕ СЛУГИ </a:t>
            </a:r>
          </a:p>
          <a:p>
            <a:r>
              <a:rPr lang="ru-RU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Неемия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7:46-56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697326F-84AD-4E76-8980-3D2C61E274D2}"/>
              </a:ext>
            </a:extLst>
          </p:cNvPr>
          <p:cNvCxnSpPr/>
          <p:nvPr/>
        </p:nvCxnSpPr>
        <p:spPr>
          <a:xfrm>
            <a:off x="-108520" y="1921396"/>
            <a:ext cx="6336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BDC6DE3-8780-431A-BE79-892FB10A23E6}"/>
              </a:ext>
            </a:extLst>
          </p:cNvPr>
          <p:cNvSpPr/>
          <p:nvPr/>
        </p:nvSpPr>
        <p:spPr>
          <a:xfrm>
            <a:off x="-767" y="1849388"/>
            <a:ext cx="18002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612214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8698</TotalTime>
  <Words>1146</Words>
  <Application>Microsoft Office PowerPoint</Application>
  <PresentationFormat>Экран (16:10)</PresentationFormat>
  <Paragraphs>88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Century Gothic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KARCHEMENKOFF</cp:lastModifiedBy>
  <cp:revision>497</cp:revision>
  <dcterms:created xsi:type="dcterms:W3CDTF">2018-02-03T10:08:25Z</dcterms:created>
  <dcterms:modified xsi:type="dcterms:W3CDTF">2025-07-13T13:14:22Z</dcterms:modified>
</cp:coreProperties>
</file>