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345" r:id="rId2"/>
    <p:sldId id="606" r:id="rId3"/>
    <p:sldId id="545" r:id="rId4"/>
    <p:sldId id="611" r:id="rId5"/>
    <p:sldId id="612" r:id="rId6"/>
    <p:sldId id="613" r:id="rId7"/>
    <p:sldId id="614" r:id="rId8"/>
    <p:sldId id="615" r:id="rId9"/>
    <p:sldId id="616" r:id="rId10"/>
    <p:sldId id="617" r:id="rId11"/>
    <p:sldId id="618" r:id="rId12"/>
    <p:sldId id="581" r:id="rId13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7D3"/>
    <a:srgbClr val="B1B2AC"/>
    <a:srgbClr val="72A7D3"/>
    <a:srgbClr val="FFFFFF"/>
    <a:srgbClr val="FDFDFD"/>
    <a:srgbClr val="000099"/>
    <a:srgbClr val="F8F8F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30" autoAdjust="0"/>
  </p:normalViewPr>
  <p:slideViewPr>
    <p:cSldViewPr>
      <p:cViewPr varScale="1">
        <p:scale>
          <a:sx n="84" d="100"/>
          <a:sy n="84" d="100"/>
        </p:scale>
        <p:origin x="1354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F6F99-98DA-4124-B7C8-E944A034A478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BA48-6401-426C-9560-FCC9BDA8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40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175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08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0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535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1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5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933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792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896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BY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61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9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29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246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2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742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41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41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60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600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930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66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60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4502-AB8D-4604-9AD6-4EFA145770E8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4E9574-BB41-436E-854D-49E66EC3B40E}"/>
              </a:ext>
            </a:extLst>
          </p:cNvPr>
          <p:cNvSpPr/>
          <p:nvPr/>
        </p:nvSpPr>
        <p:spPr>
          <a:xfrm>
            <a:off x="0" y="0"/>
            <a:ext cx="4427984" cy="5715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77DA6-A943-4C31-BC6B-B6013C51C70D}"/>
              </a:ext>
            </a:extLst>
          </p:cNvPr>
          <p:cNvSpPr txBox="1"/>
          <p:nvPr/>
        </p:nvSpPr>
        <p:spPr>
          <a:xfrm>
            <a:off x="467544" y="164788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ШАГ</a:t>
            </a:r>
          </a:p>
          <a:p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ПЕРВЫЙ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FDA9E6-A466-44BA-8D77-116F67BF884E}"/>
              </a:ext>
            </a:extLst>
          </p:cNvPr>
          <p:cNvSpPr txBox="1"/>
          <p:nvPr/>
        </p:nvSpPr>
        <p:spPr>
          <a:xfrm>
            <a:off x="558726" y="3865612"/>
            <a:ext cx="53094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ПРОПОВЕДЕЙ </a:t>
            </a:r>
          </a:p>
          <a:p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КНИГЕ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НЕЕМЍИ</a:t>
            </a:r>
            <a:endParaRPr lang="ru-BY" sz="22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9521022-4579-4696-B053-BB527DAF1FAC}"/>
              </a:ext>
            </a:extLst>
          </p:cNvPr>
          <p:cNvGrpSpPr/>
          <p:nvPr/>
        </p:nvGrpSpPr>
        <p:grpSpPr>
          <a:xfrm>
            <a:off x="0" y="4549688"/>
            <a:ext cx="3491880" cy="468052"/>
            <a:chOff x="0" y="4184003"/>
            <a:chExt cx="3491880" cy="468052"/>
          </a:xfrm>
          <a:solidFill>
            <a:srgbClr val="92D050"/>
          </a:solidFill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B43D0819-60A6-4007-B2F6-1237DFAFF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41676"/>
              <a:ext cx="349188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E8B7DEE-9637-4078-AFDB-7176D85E8A2E}"/>
                </a:ext>
              </a:extLst>
            </p:cNvPr>
            <p:cNvSpPr/>
            <p:nvPr/>
          </p:nvSpPr>
          <p:spPr>
            <a:xfrm>
              <a:off x="0" y="4184003"/>
              <a:ext cx="467544" cy="468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9</a:t>
              </a:r>
              <a:endParaRPr lang="ru-BY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83A06FC-9235-4B7F-AFBD-96ED95641FDA}"/>
              </a:ext>
            </a:extLst>
          </p:cNvPr>
          <p:cNvSpPr txBox="1"/>
          <p:nvPr/>
        </p:nvSpPr>
        <p:spPr>
          <a:xfrm>
            <a:off x="558726" y="4926568"/>
            <a:ext cx="3509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НЕЕМЍЯ 7:1-3</a:t>
            </a:r>
            <a:endParaRPr lang="ru-BY" sz="28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5A6614-72A8-4EF9-B2FD-35951A374F7D}"/>
              </a:ext>
            </a:extLst>
          </p:cNvPr>
          <p:cNvSpPr txBox="1"/>
          <p:nvPr/>
        </p:nvSpPr>
        <p:spPr>
          <a:xfrm>
            <a:off x="467544" y="400240"/>
            <a:ext cx="3600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ВОССТАНОВЛЕНИЕ </a:t>
            </a:r>
          </a:p>
          <a:p>
            <a:r>
              <a:rPr lang="ru-RU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НАРОДА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995FA4-A2B7-4D0D-AA5E-CB3C041CC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37" y="154268"/>
            <a:ext cx="4208343" cy="521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09228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«…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5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Ханании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военачальника крепости, потому что </a:t>
            </a:r>
            <a:r>
              <a:rPr lang="ru-RU" sz="54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 был верным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человеком и </a:t>
            </a:r>
            <a:r>
              <a:rPr lang="ru-RU" sz="54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чтил Бога больше многих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7:2</a:t>
            </a:r>
          </a:p>
        </p:txBody>
      </p:sp>
    </p:spTree>
    <p:extLst>
      <p:ext uri="{BB962C8B-B14F-4D97-AF65-F5344CB8AC3E}">
        <p14:creationId xmlns:p14="http://schemas.microsoft.com/office/powerpoint/2010/main" val="1152578039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553244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Он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(Господь) 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поставил одних Апостолами, других — пророками, иных — Евангелистами, иных — пастырями и учителями, </a:t>
            </a:r>
            <a:r>
              <a:rPr lang="ru-RU" sz="40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 совершению святых, на дело служения, </a:t>
            </a:r>
            <a:r>
              <a:rPr lang="ru-RU" sz="40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созидания Тела Христова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72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Ефесянам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4:11,12</a:t>
            </a:r>
          </a:p>
        </p:txBody>
      </p:sp>
    </p:spTree>
    <p:extLst>
      <p:ext uri="{BB962C8B-B14F-4D97-AF65-F5344CB8AC3E}">
        <p14:creationId xmlns:p14="http://schemas.microsoft.com/office/powerpoint/2010/main" val="1895946126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C69057E4-06C8-47D6-BFDF-3F43FEAB7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05004E-B805-4C87-ACBF-C8BC333C70C3}"/>
              </a:ext>
            </a:extLst>
          </p:cNvPr>
          <p:cNvSpPr txBox="1"/>
          <p:nvPr/>
        </p:nvSpPr>
        <p:spPr>
          <a:xfrm>
            <a:off x="0" y="27972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ЕСЛИ БОГ БУДЕТ НА ПЕРВОМ МЕСТЕ, 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ВСЁ ОСТАЛЬНОЕ БУДЕТ НА СВОИХ МЕСТАХ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Августин Аврелий</a:t>
            </a:r>
          </a:p>
        </p:txBody>
      </p:sp>
    </p:spTree>
    <p:extLst>
      <p:ext uri="{BB962C8B-B14F-4D97-AF65-F5344CB8AC3E}">
        <p14:creationId xmlns:p14="http://schemas.microsoft.com/office/powerpoint/2010/main" val="2873381887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8744DC-1FC2-4D98-B516-7A1ED705BCBD}"/>
              </a:ext>
            </a:extLst>
          </p:cNvPr>
          <p:cNvSpPr/>
          <p:nvPr/>
        </p:nvSpPr>
        <p:spPr>
          <a:xfrm>
            <a:off x="0" y="5089748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ЦУБ </a:t>
            </a:r>
            <a:r>
              <a:rPr lang="ru-RU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- цилиндрический унифицированный блок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B9EC0A9-8DD7-4FA3-9590-A737908E2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" t="1449" b="5815"/>
          <a:stretch/>
        </p:blipFill>
        <p:spPr bwMode="auto">
          <a:xfrm>
            <a:off x="4553054" y="149710"/>
            <a:ext cx="4051394" cy="267308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B71C7B6E-54CE-42B4-86ED-D979C24A1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8" y="149710"/>
            <a:ext cx="4009628" cy="267308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7B06A4F5-2655-408C-9FAA-BCC028022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0" b="5482"/>
          <a:stretch/>
        </p:blipFill>
        <p:spPr bwMode="auto">
          <a:xfrm>
            <a:off x="5429279" y="2910805"/>
            <a:ext cx="3175169" cy="210693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6A9AD4A2-40C2-4311-B442-2403D0473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7"/>
          <a:stretch/>
        </p:blipFill>
        <p:spPr bwMode="auto">
          <a:xfrm>
            <a:off x="448597" y="2910805"/>
            <a:ext cx="4875803" cy="210693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98630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64743"/>
            <a:ext cx="878497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того</a:t>
            </a:r>
            <a:r>
              <a:rPr lang="en-US" sz="2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как стена была отстроена, и я установил на место двери, и были назначены привратники, певцы и левиты, </a:t>
            </a:r>
            <a:r>
              <a:rPr lang="ru-RU" sz="2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 вверил Иерусалим заботам моего брата </a:t>
            </a:r>
            <a:r>
              <a:rPr lang="ru-RU" sz="26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Ханани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6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Ханании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военачальника крепости, потому что он был верным человеком и чтил Бога больше многих. </a:t>
            </a:r>
          </a:p>
          <a:p>
            <a:r>
              <a:rPr lang="ru-RU" sz="2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 сказал им: – Ворота Иерусалима не должны открываться, пока не обогреет солнце. И пока привратники стоят на страже, пусть они закрывают двери и запирают их. Еще поставьте жителей Иерусалима стражами, некоторых – на посты, а некоторых – рядом с их домами.</a:t>
            </a:r>
            <a:r>
              <a:rPr lang="ru-RU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6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7:1-3</a:t>
            </a:r>
          </a:p>
        </p:txBody>
      </p:sp>
    </p:spTree>
    <p:extLst>
      <p:ext uri="{BB962C8B-B14F-4D97-AF65-F5344CB8AC3E}">
        <p14:creationId xmlns:p14="http://schemas.microsoft.com/office/powerpoint/2010/main" val="341685308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641476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того</a:t>
            </a: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как стена была отстроена, и я установил на место двери, и были назначены привратники, певцы и левиты</a:t>
            </a: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  <a:endParaRPr lang="ru-RU" sz="36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FD4065-2F4D-48CC-91C6-3DB2D4ACF585}"/>
              </a:ext>
            </a:extLst>
          </p:cNvPr>
          <p:cNvSpPr/>
          <p:nvPr/>
        </p:nvSpPr>
        <p:spPr>
          <a:xfrm>
            <a:off x="461266" y="337220"/>
            <a:ext cx="821519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ОБЩИЕ </a:t>
            </a:r>
            <a:endParaRPr lang="ru-RU" sz="6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6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НАЗНАЧЕНИЯ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97326F-84AD-4E76-8980-3D2C61E274D2}"/>
              </a:ext>
            </a:extLst>
          </p:cNvPr>
          <p:cNvCxnSpPr/>
          <p:nvPr/>
        </p:nvCxnSpPr>
        <p:spPr>
          <a:xfrm>
            <a:off x="-108520" y="245158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DC6DE3-8780-431A-BE79-892FB10A23E6}"/>
              </a:ext>
            </a:extLst>
          </p:cNvPr>
          <p:cNvSpPr/>
          <p:nvPr/>
        </p:nvSpPr>
        <p:spPr>
          <a:xfrm>
            <a:off x="-767" y="237957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06005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641476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Еще поставьте жителей Иерусалима стражами, некоторых – на посты, а некоторых – рядом с их домами.</a:t>
            </a: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6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FD4065-2F4D-48CC-91C6-3DB2D4ACF585}"/>
              </a:ext>
            </a:extLst>
          </p:cNvPr>
          <p:cNvSpPr/>
          <p:nvPr/>
        </p:nvSpPr>
        <p:spPr>
          <a:xfrm>
            <a:off x="461266" y="337220"/>
            <a:ext cx="821519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ОБЩИЕ </a:t>
            </a:r>
            <a:endParaRPr lang="ru-RU" sz="6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6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НАЗНАЧЕНИЯ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97326F-84AD-4E76-8980-3D2C61E274D2}"/>
              </a:ext>
            </a:extLst>
          </p:cNvPr>
          <p:cNvCxnSpPr/>
          <p:nvPr/>
        </p:nvCxnSpPr>
        <p:spPr>
          <a:xfrm>
            <a:off x="-108520" y="245158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DC6DE3-8780-431A-BE79-892FB10A23E6}"/>
              </a:ext>
            </a:extLst>
          </p:cNvPr>
          <p:cNvSpPr/>
          <p:nvPr/>
        </p:nvSpPr>
        <p:spPr>
          <a:xfrm>
            <a:off x="-767" y="237957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00933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841276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Берегитесь лжепророков, которые приходят к вам </a:t>
            </a:r>
          </a:p>
          <a:p>
            <a:pPr algn="ctr"/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овечьей одежде, а внутри суть волки хищные</a:t>
            </a:r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88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Матфея 7:15</a:t>
            </a:r>
          </a:p>
        </p:txBody>
      </p:sp>
    </p:spTree>
    <p:extLst>
      <p:ext uri="{BB962C8B-B14F-4D97-AF65-F5344CB8AC3E}">
        <p14:creationId xmlns:p14="http://schemas.microsoft.com/office/powerpoint/2010/main" val="65628964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21196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Итак, </a:t>
            </a:r>
            <a:r>
              <a:rPr lang="ru-RU" sz="32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внимайте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 и всему стаду, в котором Дух Святой </a:t>
            </a:r>
            <a:r>
              <a:rPr lang="ru-RU" sz="32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поставил вас блюстителями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пасти Церковь Господа и Бога, которую Он приобрел Себе </a:t>
            </a:r>
            <a:r>
              <a:rPr lang="ru-RU" sz="32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Кровию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Своею. </a:t>
            </a:r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Ибо я знаю, что, по </a:t>
            </a:r>
            <a:r>
              <a:rPr lang="ru-RU" sz="32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отшествии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моем, </a:t>
            </a:r>
            <a:r>
              <a:rPr lang="ru-RU" sz="32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войдут к вам лютые волки, не щадящие стада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из вас самих восстанут люди, которые будут говорить превратно, дабы увлечь учеников за собою. </a:t>
            </a:r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Посему бодрствуйте</a:t>
            </a:r>
            <a:r>
              <a:rPr lang="ru-R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  <a:endParaRPr lang="ru-RU" sz="166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Деяния 20:28-31а</a:t>
            </a:r>
          </a:p>
        </p:txBody>
      </p:sp>
    </p:spTree>
    <p:extLst>
      <p:ext uri="{BB962C8B-B14F-4D97-AF65-F5344CB8AC3E}">
        <p14:creationId xmlns:p14="http://schemas.microsoft.com/office/powerpoint/2010/main" val="1254198790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56946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вверил Иерусалим заботам моего брата </a:t>
            </a:r>
            <a:r>
              <a:rPr lang="ru-RU" sz="36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Ханани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36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Ханании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военачальника крепости, потому что он был верным человеком и чтил Бога больше многих.</a:t>
            </a: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6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FD4065-2F4D-48CC-91C6-3DB2D4ACF585}"/>
              </a:ext>
            </a:extLst>
          </p:cNvPr>
          <p:cNvSpPr/>
          <p:nvPr/>
        </p:nvSpPr>
        <p:spPr>
          <a:xfrm>
            <a:off x="461266" y="337220"/>
            <a:ext cx="821519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КОНКРЕТНЫЕ </a:t>
            </a:r>
            <a:endParaRPr lang="ru-RU" sz="6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6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НАЗНАЧЕНИЯ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97326F-84AD-4E76-8980-3D2C61E274D2}"/>
              </a:ext>
            </a:extLst>
          </p:cNvPr>
          <p:cNvCxnSpPr/>
          <p:nvPr/>
        </p:nvCxnSpPr>
        <p:spPr>
          <a:xfrm>
            <a:off x="-108520" y="245158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DC6DE3-8780-431A-BE79-892FB10A23E6}"/>
              </a:ext>
            </a:extLst>
          </p:cNvPr>
          <p:cNvSpPr/>
          <p:nvPr/>
        </p:nvSpPr>
        <p:spPr>
          <a:xfrm>
            <a:off x="-767" y="237957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76065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553244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4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месяце </a:t>
            </a:r>
            <a:r>
              <a:rPr lang="ru-RU" sz="42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кислеве</a:t>
            </a:r>
            <a:r>
              <a:rPr lang="ru-RU" sz="4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двадцатом году правления царя Артаксеркса, когда я находился в крепости города Сузы, </a:t>
            </a:r>
            <a:r>
              <a:rPr lang="ru-RU" sz="4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4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2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Хананѝ</a:t>
            </a:r>
            <a:r>
              <a:rPr lang="ru-RU" sz="4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один из моих братьев, пришёл из Иудеи с некоторыми другими людьми…»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1:1-2</a:t>
            </a:r>
          </a:p>
        </p:txBody>
      </p:sp>
    </p:spTree>
    <p:extLst>
      <p:ext uri="{BB962C8B-B14F-4D97-AF65-F5344CB8AC3E}">
        <p14:creationId xmlns:p14="http://schemas.microsoft.com/office/powerpoint/2010/main" val="342733180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7364</TotalTime>
  <Words>433</Words>
  <Application>Microsoft Office PowerPoint</Application>
  <PresentationFormat>Экран (16:10)</PresentationFormat>
  <Paragraphs>50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Gothic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KARCHEMENKOFF</cp:lastModifiedBy>
  <cp:revision>485</cp:revision>
  <dcterms:created xsi:type="dcterms:W3CDTF">2018-02-03T10:08:25Z</dcterms:created>
  <dcterms:modified xsi:type="dcterms:W3CDTF">2025-07-03T04:09:15Z</dcterms:modified>
</cp:coreProperties>
</file>